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a:p>
        </p:txBody>
      </p:sp>
      <p:sp>
        <p:nvSpPr>
          <p:cNvPr id="36" name="Shape 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normAutofit fontScale="100000" lnSpcReduction="0"/>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normAutofit fontScale="100000" lnSpcReduction="0"/>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7" name="Title Text"/>
          <p:cNvSpPr txBox="1"/>
          <p:nvPr>
            <p:ph type="title"/>
          </p:nvPr>
        </p:nvSpPr>
        <p:spPr>
          <a:xfrm>
            <a:off x="457200" y="274637"/>
            <a:ext cx="8229600" cy="1143001"/>
          </a:xfrm>
          <a:prstGeom prst="rect">
            <a:avLst/>
          </a:prstGeom>
        </p:spPr>
        <p:txBody>
          <a:bodyPr>
            <a:normAutofit fontScale="100000" lnSpcReduction="0"/>
          </a:bodyPr>
          <a:lstStyle/>
          <a:p>
            <a:pPr/>
            <a:r>
              <a:t>Title Text</a:t>
            </a:r>
          </a:p>
        </p:txBody>
      </p:sp>
      <p:sp>
        <p:nvSpPr>
          <p:cNvPr id="28" name="Body Level One…"/>
          <p:cNvSpPr txBox="1"/>
          <p:nvPr>
            <p:ph type="body" idx="1"/>
          </p:nvPr>
        </p:nvSpPr>
        <p:spPr>
          <a:xfrm>
            <a:off x="457200" y="1600200"/>
            <a:ext cx="8229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3.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As Raças Primitivas"/>
          <p:cNvSpPr txBox="1"/>
          <p:nvPr>
            <p:ph type="subTitle" sz="half" idx="1"/>
          </p:nvPr>
        </p:nvSpPr>
        <p:spPr>
          <a:xfrm>
            <a:off x="-1" y="2743200"/>
            <a:ext cx="9144002" cy="2667000"/>
          </a:xfrm>
          <a:prstGeom prst="rect">
            <a:avLst/>
          </a:prstGeom>
        </p:spPr>
        <p:txBody>
          <a:bodyPr/>
          <a:lstStyle>
            <a:lvl1pPr>
              <a:spcBef>
                <a:spcPts val="1900"/>
              </a:spcBef>
              <a:defRPr b="1" sz="8000">
                <a:solidFill>
                  <a:srgbClr val="FFFFFF"/>
                </a:solidFill>
              </a:defRPr>
            </a:lvl1pPr>
          </a:lstStyle>
          <a:p>
            <a:pPr/>
            <a:r>
              <a:t>As Raças Primitivas</a:t>
            </a:r>
          </a:p>
        </p:txBody>
      </p:sp>
      <p:pic>
        <p:nvPicPr>
          <p:cNvPr id="39" name="thelake.jpeg" descr="thelake.jpeg"/>
          <p:cNvPicPr>
            <a:picLocks noChangeAspect="1"/>
          </p:cNvPicPr>
          <p:nvPr/>
        </p:nvPicPr>
        <p:blipFill>
          <a:blip r:embed="rId2">
            <a:extLst/>
          </a:blip>
          <a:stretch>
            <a:fillRect/>
          </a:stretch>
        </p:blipFill>
        <p:spPr>
          <a:xfrm>
            <a:off x="0" y="0"/>
            <a:ext cx="9144000" cy="14620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39"/>
                                        </p:tgtEl>
                                        <p:attrNameLst>
                                          <p:attrName>style.visibility</p:attrName>
                                        </p:attrNameLst>
                                      </p:cBhvr>
                                      <p:to>
                                        <p:strVal val="visible"/>
                                      </p:to>
                                    </p:set>
                                    <p:animEffect filter="box(out)" transition="in">
                                      <p:cBhvr>
                                        <p:cTn id="7" dur="3000"/>
                                        <p:tgtEl>
                                          <p:spTgt spid="39"/>
                                        </p:tgtEl>
                                      </p:cBhvr>
                                    </p:animEffect>
                                  </p:childTnLst>
                                </p:cTn>
                              </p:par>
                            </p:childTnLst>
                          </p:cTn>
                        </p:par>
                        <p:par>
                          <p:cTn id="8" fill="hold">
                            <p:stCondLst>
                              <p:cond delay="3000"/>
                            </p:stCondLst>
                            <p:childTnLst>
                              <p:par>
                                <p:cTn id="9" presetClass="entr" nodeType="afterEffect" presetSubtype="32" presetID="4" grpId="2" fill="hold">
                                  <p:stCondLst>
                                    <p:cond delay="0"/>
                                  </p:stCondLst>
                                  <p:iterate type="el" backwards="0">
                                    <p:tmAbs val="0"/>
                                  </p:iterate>
                                  <p:childTnLst>
                                    <p:set>
                                      <p:cBhvr>
                                        <p:cTn id="10" fill="hold"/>
                                        <p:tgtEl>
                                          <p:spTgt spid="38">
                                            <p:bg/>
                                          </p:spTgt>
                                        </p:tgtEl>
                                        <p:attrNameLst>
                                          <p:attrName>style.visibility</p:attrName>
                                        </p:attrNameLst>
                                      </p:cBhvr>
                                      <p:to>
                                        <p:strVal val="visible"/>
                                      </p:to>
                                    </p:set>
                                    <p:animEffect filter="box(out)" transition="in">
                                      <p:cBhvr>
                                        <p:cTn id="11" dur="2000"/>
                                        <p:tgtEl>
                                          <p:spTgt spid="38">
                                            <p:bg/>
                                          </p:spTgt>
                                        </p:tgtEl>
                                      </p:cBhvr>
                                    </p:animEffect>
                                  </p:childTnLst>
                                </p:cTn>
                              </p:par>
                              <p:par>
                                <p:cTn id="12" presetClass="entr" nodeType="withEffect" presetSubtype="32" presetID="4" grpId="2" fill="hold">
                                  <p:stCondLst>
                                    <p:cond delay="0"/>
                                  </p:stCondLst>
                                  <p:iterate type="el" backwards="0">
                                    <p:tmAbs val="0"/>
                                  </p:iterate>
                                  <p:childTnLst>
                                    <p:set>
                                      <p:cBhvr>
                                        <p:cTn id="13" fill="hold"/>
                                        <p:tgtEl>
                                          <p:spTgt spid="38">
                                            <p:txEl>
                                              <p:pRg st="0" end="0"/>
                                            </p:txEl>
                                          </p:spTgt>
                                        </p:tgtEl>
                                        <p:attrNameLst>
                                          <p:attrName>style.visibility</p:attrName>
                                        </p:attrNameLst>
                                      </p:cBhvr>
                                      <p:to>
                                        <p:strVal val="visible"/>
                                      </p:to>
                                    </p:set>
                                    <p:animEffect filter="box(out)" transition="in">
                                      <p:cBhvr>
                                        <p:cTn id="14" dur="2000"/>
                                        <p:tgtEl>
                                          <p:spTgt spid="3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 grpId="2"/>
      <p:bldP build="whole" bldLvl="1" animBg="1" rev="0" advAuto="0" spid="39"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Ciência…"/>
          <p:cNvSpPr txBox="1"/>
          <p:nvPr/>
        </p:nvSpPr>
        <p:spPr>
          <a:xfrm>
            <a:off x="-1" y="838200"/>
            <a:ext cx="9144002" cy="512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3600"/>
              </a:spcBef>
              <a:defRPr sz="6000">
                <a:solidFill>
                  <a:srgbClr val="FFFF00"/>
                </a:solidFill>
                <a:latin typeface="Goudy Stout"/>
                <a:ea typeface="Goudy Stout"/>
                <a:cs typeface="Goudy Stout"/>
                <a:sym typeface="Goudy Stout"/>
              </a:defRPr>
            </a:pPr>
            <a:r>
              <a:t>Ciência</a:t>
            </a:r>
          </a:p>
          <a:p>
            <a:pPr algn="ctr">
              <a:spcBef>
                <a:spcPts val="3600"/>
              </a:spcBef>
              <a:defRPr sz="6000">
                <a:solidFill>
                  <a:srgbClr val="FFFF00"/>
                </a:solidFill>
                <a:latin typeface="Goudy Stout"/>
                <a:ea typeface="Goudy Stout"/>
                <a:cs typeface="Goudy Stout"/>
                <a:sym typeface="Goudy Stout"/>
              </a:defRPr>
            </a:pPr>
            <a:r>
              <a:t>X</a:t>
            </a:r>
          </a:p>
          <a:p>
            <a:pPr algn="ctr">
              <a:spcBef>
                <a:spcPts val="3600"/>
              </a:spcBef>
              <a:defRPr sz="6000">
                <a:solidFill>
                  <a:srgbClr val="FFFF00"/>
                </a:solidFill>
                <a:latin typeface="Goudy Stout"/>
                <a:ea typeface="Goudy Stout"/>
                <a:cs typeface="Goudy Stout"/>
                <a:sym typeface="Goudy Stout"/>
              </a:defRPr>
            </a:pPr>
            <a:r>
              <a:t>Gênese</a:t>
            </a:r>
          </a:p>
          <a:p>
            <a:pPr algn="ctr">
              <a:spcBef>
                <a:spcPts val="3600"/>
              </a:spcBef>
              <a:defRPr sz="6000">
                <a:solidFill>
                  <a:srgbClr val="FFFF00"/>
                </a:solidFill>
                <a:latin typeface="Goudy Stout"/>
                <a:ea typeface="Goudy Stout"/>
                <a:cs typeface="Goudy Stout"/>
                <a:sym typeface="Goudy Stout"/>
              </a:defRPr>
            </a:pPr>
            <a:r>
              <a:t>mosaica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67"/>
                                        </p:tgtEl>
                                        <p:attrNameLst>
                                          <p:attrName>style.visibility</p:attrName>
                                        </p:attrNameLst>
                                      </p:cBhvr>
                                      <p:to>
                                        <p:strVal val="visible"/>
                                      </p:to>
                                    </p:set>
                                    <p:anim calcmode="lin" valueType="num">
                                      <p:cBhvr>
                                        <p:cTn id="7" dur="1800" fill="hold"/>
                                        <p:tgtEl>
                                          <p:spTgt spid="67"/>
                                        </p:tgtEl>
                                        <p:attrNameLst>
                                          <p:attrName>ppt_x</p:attrName>
                                        </p:attrNameLst>
                                      </p:cBhvr>
                                      <p:tavLst>
                                        <p:tav tm="0">
                                          <p:val>
                                            <p:strVal val="0-#ppt_w/2"/>
                                          </p:val>
                                        </p:tav>
                                        <p:tav tm="100000">
                                          <p:val>
                                            <p:strVal val="#ppt_x"/>
                                          </p:val>
                                        </p:tav>
                                      </p:tavLst>
                                    </p:anim>
                                    <p:anim calcmode="lin" valueType="num">
                                      <p:cBhvr>
                                        <p:cTn id="8" dur="18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Independentemente dos fatos geológicos, da população do globo se tira a prova da existência do homem na Terra, antes da época fixada pela Gênese Mosaica.…"/>
          <p:cNvSpPr txBox="1"/>
          <p:nvPr/>
        </p:nvSpPr>
        <p:spPr>
          <a:xfrm>
            <a:off x="-1" y="250825"/>
            <a:ext cx="9144002" cy="6020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400">
                <a:solidFill>
                  <a:srgbClr val="FFFF00"/>
                </a:solidFill>
              </a:defRPr>
            </a:pPr>
            <a:r>
              <a:t>“Independentemente dos fatos geológicos, da população do globo se tira a prova da existência do homem na Terra, antes da época fixada pela Gênese Mosaica.</a:t>
            </a:r>
          </a:p>
          <a:p>
            <a:pPr algn="ctr">
              <a:defRPr b="1" sz="3400">
                <a:solidFill>
                  <a:srgbClr val="FFFF00"/>
                </a:solidFill>
              </a:defRPr>
            </a:pPr>
            <a:r>
              <a:t>Sem falar da cronologia chinesa, que remonta, dizem, a trinta mil anos, documentos mais autênticos provam que o Egito, a Índia e outros paises já eram povoados e floresciam, pelo menos, tres mil anos antes da era cristã, mil anos depois da criação do primeiro homem, segundo a cronologia bíblica”.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69">
                                            <p:bg/>
                                          </p:spTgt>
                                        </p:tgtEl>
                                        <p:attrNameLst>
                                          <p:attrName>style.visibility</p:attrName>
                                        </p:attrNameLst>
                                      </p:cBhvr>
                                      <p:to>
                                        <p:strVal val="visible"/>
                                      </p:to>
                                    </p:set>
                                    <p:anim calcmode="lin" valueType="num">
                                      <p:cBhvr>
                                        <p:cTn id="7" dur="2000" fill="hold"/>
                                        <p:tgtEl>
                                          <p:spTgt spid="69">
                                            <p:bg/>
                                          </p:spTgt>
                                        </p:tgtEl>
                                        <p:attrNameLst>
                                          <p:attrName>ppt_w</p:attrName>
                                        </p:attrNameLst>
                                      </p:cBhvr>
                                      <p:tavLst>
                                        <p:tav tm="0">
                                          <p:val>
                                            <p:fltVal val="0"/>
                                          </p:val>
                                        </p:tav>
                                        <p:tav tm="100000">
                                          <p:val>
                                            <p:strVal val="#ppt_w"/>
                                          </p:val>
                                        </p:tav>
                                      </p:tavLst>
                                    </p:anim>
                                    <p:anim calcmode="lin" valueType="num">
                                      <p:cBhvr>
                                        <p:cTn id="8" dur="2000" fill="hold"/>
                                        <p:tgtEl>
                                          <p:spTgt spid="69">
                                            <p:bg/>
                                          </p:spTgt>
                                        </p:tgtEl>
                                        <p:attrNameLst>
                                          <p:attrName>ppt_h</p:attrName>
                                        </p:attrNameLst>
                                      </p:cBhvr>
                                      <p:tavLst>
                                        <p:tav tm="0">
                                          <p:val>
                                            <p:fltVal val="0"/>
                                          </p:val>
                                        </p:tav>
                                        <p:tav tm="100000">
                                          <p:val>
                                            <p:strVal val="#ppt_h"/>
                                          </p:val>
                                        </p:tav>
                                      </p:tavLst>
                                    </p:anim>
                                    <p:anim calcmode="lin" valueType="num">
                                      <p:cBhvr>
                                        <p:cTn id="9" dur="2000" fill="hold"/>
                                        <p:tgtEl>
                                          <p:spTgt spid="69">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9">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12" presetID="15" grpId="1" fill="hold">
                                  <p:stCondLst>
                                    <p:cond delay="0"/>
                                  </p:stCondLst>
                                  <p:iterate type="el" backwards="0">
                                    <p:tmAbs val="0"/>
                                  </p:iterate>
                                  <p:childTnLst>
                                    <p:set>
                                      <p:cBhvr>
                                        <p:cTn id="12" fill="hold"/>
                                        <p:tgtEl>
                                          <p:spTgt spid="69">
                                            <p:txEl>
                                              <p:pRg st="0" end="0"/>
                                            </p:txEl>
                                          </p:spTgt>
                                        </p:tgtEl>
                                        <p:attrNameLst>
                                          <p:attrName>style.visibility</p:attrName>
                                        </p:attrNameLst>
                                      </p:cBhvr>
                                      <p:to>
                                        <p:strVal val="visible"/>
                                      </p:to>
                                    </p:set>
                                    <p:anim calcmode="lin" valueType="num">
                                      <p:cBhvr>
                                        <p:cTn id="13" dur="20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9">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6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6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Class="entr" nodeType="afterEffect" presetSubtype="12" presetID="15" grpId="1" fill="hold">
                                  <p:stCondLst>
                                    <p:cond delay="0"/>
                                  </p:stCondLst>
                                  <p:iterate type="el" backwards="0">
                                    <p:tmAbs val="0"/>
                                  </p:iterate>
                                  <p:childTnLst>
                                    <p:set>
                                      <p:cBhvr>
                                        <p:cTn id="19" fill="hold"/>
                                        <p:tgtEl>
                                          <p:spTgt spid="69">
                                            <p:txEl>
                                              <p:pRg st="1" end="1"/>
                                            </p:txEl>
                                          </p:spTgt>
                                        </p:tgtEl>
                                        <p:attrNameLst>
                                          <p:attrName>style.visibility</p:attrName>
                                        </p:attrNameLst>
                                      </p:cBhvr>
                                      <p:to>
                                        <p:strVal val="visible"/>
                                      </p:to>
                                    </p:set>
                                    <p:anim calcmode="lin" valueType="num">
                                      <p:cBhvr>
                                        <p:cTn id="20" dur="2000" fill="hold"/>
                                        <p:tgtEl>
                                          <p:spTgt spid="6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69">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6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6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Tudo prova que a raça adâmica não é antiga na Terra e nada se opõe a que seja considerada como habitando este globo desde apenas alguns milhares de anos, o que não estaria em contradição nem com os fatos geológicos, nem com as observações antropológicas, antes tenderia a confirmá-las”."/>
          <p:cNvSpPr txBox="1"/>
          <p:nvPr/>
        </p:nvSpPr>
        <p:spPr>
          <a:xfrm>
            <a:off x="-1" y="66675"/>
            <a:ext cx="9144002" cy="6423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FFFF00"/>
                </a:solidFill>
              </a:defRPr>
            </a:lvl1pPr>
          </a:lstStyle>
          <a:p>
            <a:pPr/>
            <a:r>
              <a:t>“Tudo prova que a raça adâmica não é antiga na Terra e nada se opõe a que seja considerada como habitando este globo desde apenas alguns milhares de anos, o que não estaria em contradição nem com os fatos geológicos, nem com as observações antropológicas, antes tenderia a confirmá-las”.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71"/>
                                        </p:tgtEl>
                                        <p:attrNameLst>
                                          <p:attrName>style.visibility</p:attrName>
                                        </p:attrNameLst>
                                      </p:cBhvr>
                                      <p:to>
                                        <p:strVal val="visible"/>
                                      </p:to>
                                    </p:set>
                                    <p:anim calcmode="lin" valueType="num">
                                      <p:cBhvr>
                                        <p:cTn id="7" dur="2000" fill="hold"/>
                                        <p:tgtEl>
                                          <p:spTgt spid="71"/>
                                        </p:tgtEl>
                                        <p:attrNameLst>
                                          <p:attrName>ppt_w</p:attrName>
                                        </p:attrNameLst>
                                      </p:cBhvr>
                                      <p:tavLst>
                                        <p:tav tm="0">
                                          <p:val>
                                            <p:fltVal val="0"/>
                                          </p:val>
                                        </p:tav>
                                        <p:tav tm="100000">
                                          <p:val>
                                            <p:strVal val="#ppt_w"/>
                                          </p:val>
                                        </p:tav>
                                      </p:tavLst>
                                    </p:anim>
                                    <p:anim calcmode="lin" valueType="num">
                                      <p:cBhvr>
                                        <p:cTn id="8" dur="2000" fill="hold"/>
                                        <p:tgtEl>
                                          <p:spTgt spid="71"/>
                                        </p:tgtEl>
                                        <p:attrNameLst>
                                          <p:attrName>ppt_h</p:attrName>
                                        </p:attrNameLst>
                                      </p:cBhvr>
                                      <p:tavLst>
                                        <p:tav tm="0">
                                          <p:val>
                                            <p:fltVal val="0"/>
                                          </p:val>
                                        </p:tav>
                                        <p:tav tm="100000">
                                          <p:val>
                                            <p:strVal val="#ppt_h"/>
                                          </p:val>
                                        </p:tav>
                                      </p:tavLst>
                                    </p:anim>
                                    <p:anim calcmode="lin" valueType="num">
                                      <p:cBhvr>
                                        <p:cTn id="9" dur="2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Adão e seus descendentes são apresentados na Gênese como homens sobremaneira inteligentes, pois que, desde a segunda geração, constroem cidades, cultivam a terra, trabalham os metais. São rápidos e duradouros seus progressos nas artes e nas ciências. Não se conceberia, portanto, que esse tronco tenha tido, como ramos, numerosos povos tão atrasados, de inteligência tão rudimentar... Tão radical diferença nas aptidões intelectuais e no desenvolvimento moral atesta, com evidencia não menor, uma diferença de origem”."/>
          <p:cNvSpPr txBox="1"/>
          <p:nvPr/>
        </p:nvSpPr>
        <p:spPr>
          <a:xfrm>
            <a:off x="-1" y="201612"/>
            <a:ext cx="9144002" cy="61868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FFFF00"/>
                </a:solidFill>
              </a:defRPr>
            </a:lvl1pPr>
          </a:lstStyle>
          <a:p>
            <a:pPr/>
            <a:r>
              <a:t>“Adão e seus descendentes são apresentados na Gênese como homens sobremaneira inteligentes, pois que, desde a segunda geração, constroem cidades, cultivam a terra, trabalham os metais. São rápidos e duradouros seus progressos nas artes e nas ciências. Não se conceberia, portanto, que esse tronco tenha tido, como ramos, numerosos povos tão atrasados, de inteligência tão rudimentar... Tão radical diferença nas aptidões intelectuais e no desenvolvimento moral atesta, com evidencia não menor, uma diferença de origem”.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2000" fill="hold"/>
                                        <p:tgtEl>
                                          <p:spTgt spid="73"/>
                                        </p:tgtEl>
                                        <p:attrNameLst>
                                          <p:attrName>ppt_w</p:attrName>
                                        </p:attrNameLst>
                                      </p:cBhvr>
                                      <p:tavLst>
                                        <p:tav tm="0">
                                          <p:val>
                                            <p:fltVal val="0"/>
                                          </p:val>
                                        </p:tav>
                                        <p:tav tm="100000">
                                          <p:val>
                                            <p:strVal val="#ppt_w"/>
                                          </p:val>
                                        </p:tav>
                                      </p:tavLst>
                                    </p:anim>
                                    <p:anim calcmode="lin" valueType="num">
                                      <p:cBhvr>
                                        <p:cTn id="8" dur="2000" fill="hold"/>
                                        <p:tgtEl>
                                          <p:spTgt spid="73"/>
                                        </p:tgtEl>
                                        <p:attrNameLst>
                                          <p:attrName>ppt_h</p:attrName>
                                        </p:attrNameLst>
                                      </p:cBhvr>
                                      <p:tavLst>
                                        <p:tav tm="0">
                                          <p:val>
                                            <p:fltVal val="0"/>
                                          </p:val>
                                        </p:tav>
                                        <p:tav tm="100000">
                                          <p:val>
                                            <p:strVal val="#ppt_h"/>
                                          </p:val>
                                        </p:tav>
                                      </p:tavLst>
                                    </p:anim>
                                    <p:anim calcmode="lin" valueType="num">
                                      <p:cBhvr>
                                        <p:cTn id="9" dur="2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Primeira Raça Mãe"/>
          <p:cNvSpPr txBox="1"/>
          <p:nvPr/>
        </p:nvSpPr>
        <p:spPr>
          <a:xfrm>
            <a:off x="-1" y="1828799"/>
            <a:ext cx="9144002" cy="20416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5700"/>
              </a:spcBef>
              <a:defRPr sz="9600">
                <a:solidFill>
                  <a:srgbClr val="FFFF00"/>
                </a:solidFill>
                <a:latin typeface="Forte"/>
                <a:ea typeface="Forte"/>
                <a:cs typeface="Forte"/>
                <a:sym typeface="Forte"/>
              </a:defRPr>
            </a:lvl1pPr>
          </a:lstStyle>
          <a:p>
            <a:pPr/>
            <a:r>
              <a:t>Primeira Raça Mãe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75"/>
                                        </p:tgtEl>
                                        <p:attrNameLst>
                                          <p:attrName>style.visibility</p:attrName>
                                        </p:attrNameLst>
                                      </p:cBhvr>
                                      <p:to>
                                        <p:strVal val="visible"/>
                                      </p:to>
                                    </p:set>
                                    <p:anim calcmode="lin" valueType="num">
                                      <p:cBhvr>
                                        <p:cTn id="7" dur="1230" fill="hold"/>
                                        <p:tgtEl>
                                          <p:spTgt spid="75"/>
                                        </p:tgtEl>
                                        <p:attrNameLst>
                                          <p:attrName>ppt_w</p:attrName>
                                        </p:attrNameLst>
                                      </p:cBhvr>
                                      <p:tavLst>
                                        <p:tav tm="0">
                                          <p:val>
                                            <p:strVal val="4*#ppt_w"/>
                                          </p:val>
                                        </p:tav>
                                        <p:tav tm="100000">
                                          <p:val>
                                            <p:strVal val="#ppt_w"/>
                                          </p:val>
                                        </p:tav>
                                      </p:tavLst>
                                    </p:anim>
                                    <p:anim calcmode="lin" valueType="num">
                                      <p:cBhvr>
                                        <p:cTn id="8" dur="1230" fill="hold"/>
                                        <p:tgtEl>
                                          <p:spTgt spid="7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Os flagelos destruidores e os cataclismos devem considerar-se como ocasiões de chegadas e partidas coletivas, meios providenciais de renovamento da população corporal do globo, de ela se retemperar pela introdução de novos elementos espirituais mais depurados”."/>
          <p:cNvSpPr txBox="1"/>
          <p:nvPr/>
        </p:nvSpPr>
        <p:spPr>
          <a:xfrm>
            <a:off x="-1" y="441325"/>
            <a:ext cx="9144002" cy="5218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FFFF00"/>
                </a:solidFill>
              </a:defRPr>
            </a:lvl1pPr>
          </a:lstStyle>
          <a:p>
            <a:pPr/>
            <a:r>
              <a:t>“Os flagelos destruidores e os cataclismos devem considerar-se como ocasiões de chegadas e partidas coletivas, meios providenciais de renovamento da população corporal do globo, de ela se retemperar pela introdução de novos elementos espirituais mais depurados”.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77"/>
                                        </p:tgtEl>
                                        <p:attrNameLst>
                                          <p:attrName>style.visibility</p:attrName>
                                        </p:attrNameLst>
                                      </p:cBhvr>
                                      <p:to>
                                        <p:strVal val="visible"/>
                                      </p:to>
                                    </p:set>
                                    <p:anim calcmode="lin" valueType="num">
                                      <p:cBhvr>
                                        <p:cTn id="7" dur="2000" fill="hold"/>
                                        <p:tgtEl>
                                          <p:spTgt spid="77"/>
                                        </p:tgtEl>
                                        <p:attrNameLst>
                                          <p:attrName>ppt_w</p:attrName>
                                        </p:attrNameLst>
                                      </p:cBhvr>
                                      <p:tavLst>
                                        <p:tav tm="0">
                                          <p:val>
                                            <p:fltVal val="0"/>
                                          </p:val>
                                        </p:tav>
                                        <p:tav tm="100000">
                                          <p:val>
                                            <p:strVal val="#ppt_w"/>
                                          </p:val>
                                        </p:tav>
                                      </p:tavLst>
                                    </p:anim>
                                    <p:anim calcmode="lin" valueType="num">
                                      <p:cBhvr>
                                        <p:cTn id="8" dur="2000" fill="hold"/>
                                        <p:tgtEl>
                                          <p:spTgt spid="77"/>
                                        </p:tgtEl>
                                        <p:attrNameLst>
                                          <p:attrName>ppt_h</p:attrName>
                                        </p:attrNameLst>
                                      </p:cBhvr>
                                      <p:tavLst>
                                        <p:tav tm="0">
                                          <p:val>
                                            <p:fltVal val="0"/>
                                          </p:val>
                                        </p:tav>
                                        <p:tav tm="100000">
                                          <p:val>
                                            <p:strVal val="#ppt_h"/>
                                          </p:val>
                                        </p:tav>
                                      </p:tavLst>
                                    </p:anim>
                                    <p:anim calcmode="lin" valueType="num">
                                      <p:cBhvr>
                                        <p:cTn id="9" dur="2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Essa transfusão, que se efetua entre a população encarnada e desencarnada de um planeta, igualmente se efetua entre os mundos, quer individualmente quer por massas. Há emigrações e imigrações coletivas de um mundo para outro, donde resulta a introdução, na população de um deles, de elementos inteiramente novos. Novas raças de Espíritos, vindo misturar-se às existentes, constituem novas raças de homens”."/>
          <p:cNvSpPr txBox="1"/>
          <p:nvPr/>
        </p:nvSpPr>
        <p:spPr>
          <a:xfrm>
            <a:off x="-1" y="98425"/>
            <a:ext cx="9144002" cy="64772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FFFF00"/>
                </a:solidFill>
              </a:defRPr>
            </a:lvl1pPr>
          </a:lstStyle>
          <a:p>
            <a:pPr/>
            <a:r>
              <a:t>“Essa transfusão, que se efetua entre a população encarnada e desencarnada de um planeta, igualmente se efetua entre os mundos, quer individualmente quer por massas. Há emigrações e imigrações coletivas de um mundo para outro, donde resulta a introdução, na população de um deles, de elementos inteiramente novos. Novas raças de Espíritos, vindo misturar-se às existentes, constituem novas raças de homens”.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79"/>
                                        </p:tgtEl>
                                        <p:attrNameLst>
                                          <p:attrName>style.visibility</p:attrName>
                                        </p:attrNameLst>
                                      </p:cBhvr>
                                      <p:to>
                                        <p:strVal val="visible"/>
                                      </p:to>
                                    </p:set>
                                    <p:anim calcmode="lin" valueType="num">
                                      <p:cBhvr>
                                        <p:cTn id="7" dur="2000" fill="hold"/>
                                        <p:tgtEl>
                                          <p:spTgt spid="79"/>
                                        </p:tgtEl>
                                        <p:attrNameLst>
                                          <p:attrName>ppt_w</p:attrName>
                                        </p:attrNameLst>
                                      </p:cBhvr>
                                      <p:tavLst>
                                        <p:tav tm="0">
                                          <p:val>
                                            <p:fltVal val="0"/>
                                          </p:val>
                                        </p:tav>
                                        <p:tav tm="100000">
                                          <p:val>
                                            <p:strVal val="#ppt_w"/>
                                          </p:val>
                                        </p:tav>
                                      </p:tavLst>
                                    </p:anim>
                                    <p:anim calcmode="lin" valueType="num">
                                      <p:cBhvr>
                                        <p:cTn id="8" dur="2000" fill="hold"/>
                                        <p:tgtEl>
                                          <p:spTgt spid="79"/>
                                        </p:tgtEl>
                                        <p:attrNameLst>
                                          <p:attrName>ppt_h</p:attrName>
                                        </p:attrNameLst>
                                      </p:cBhvr>
                                      <p:tavLst>
                                        <p:tav tm="0">
                                          <p:val>
                                            <p:fltVal val="0"/>
                                          </p:val>
                                        </p:tav>
                                        <p:tav tm="100000">
                                          <p:val>
                                            <p:strVal val="#ppt_h"/>
                                          </p:val>
                                        </p:tav>
                                      </p:tavLst>
                                    </p:anim>
                                    <p:anim calcmode="lin" valueType="num">
                                      <p:cBhvr>
                                        <p:cTn id="9" dur="2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De acordo com o ensino dos Espíritos, foi uma dessas grandes imigrações, ou se quiserem, uma dessas colônias de Espíritos, vinda de outra esfera, que deu origem à raça simbolizada na pessoa de Adão e, por essa razão mesma, chamada raça adâmica. Quando ela aqui chegou, a Terra já estava povoada desde tempos imemoriais”."/>
          <p:cNvSpPr txBox="1"/>
          <p:nvPr/>
        </p:nvSpPr>
        <p:spPr>
          <a:xfrm>
            <a:off x="-1" y="212725"/>
            <a:ext cx="9144002" cy="57898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FFFF00"/>
                </a:solidFill>
              </a:defRPr>
            </a:lvl1pPr>
          </a:lstStyle>
          <a:p>
            <a:pPr/>
            <a:r>
              <a:t>“De acordo com o ensino dos Espíritos, foi uma dessas grandes imigrações, ou se quiserem, uma dessas colônias de Espíritos, vinda de outra esfera, que deu origem à raça simbolizada na pessoa de Adão e, por essa razão mesma, chamada raça adâmica. Quando ela aqui chegou, a Terra já estava povoada desde tempos imemoriais”.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81"/>
                                        </p:tgtEl>
                                        <p:attrNameLst>
                                          <p:attrName>style.visibility</p:attrName>
                                        </p:attrNameLst>
                                      </p:cBhvr>
                                      <p:to>
                                        <p:strVal val="visible"/>
                                      </p:to>
                                    </p:set>
                                    <p:anim calcmode="lin" valueType="num">
                                      <p:cBhvr>
                                        <p:cTn id="7" dur="2000" fill="hold"/>
                                        <p:tgtEl>
                                          <p:spTgt spid="81"/>
                                        </p:tgtEl>
                                        <p:attrNameLst>
                                          <p:attrName>ppt_w</p:attrName>
                                        </p:attrNameLst>
                                      </p:cBhvr>
                                      <p:tavLst>
                                        <p:tav tm="0">
                                          <p:val>
                                            <p:fltVal val="0"/>
                                          </p:val>
                                        </p:tav>
                                        <p:tav tm="100000">
                                          <p:val>
                                            <p:strVal val="#ppt_w"/>
                                          </p:val>
                                        </p:tav>
                                      </p:tavLst>
                                    </p:anim>
                                    <p:anim calcmode="lin" valueType="num">
                                      <p:cBhvr>
                                        <p:cTn id="8" dur="2000" fill="hold"/>
                                        <p:tgtEl>
                                          <p:spTgt spid="81"/>
                                        </p:tgtEl>
                                        <p:attrNameLst>
                                          <p:attrName>ppt_h</p:attrName>
                                        </p:attrNameLst>
                                      </p:cBhvr>
                                      <p:tavLst>
                                        <p:tav tm="0">
                                          <p:val>
                                            <p:fltVal val="0"/>
                                          </p:val>
                                        </p:tav>
                                        <p:tav tm="100000">
                                          <p:val>
                                            <p:strVal val="#ppt_h"/>
                                          </p:val>
                                        </p:tav>
                                      </p:tavLst>
                                    </p:anim>
                                    <p:anim calcmode="lin" valueType="num">
                                      <p:cBhvr>
                                        <p:cTn id="9" dur="2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Capela.png" descr="Capela.png"/>
          <p:cNvPicPr>
            <a:picLocks noChangeAspect="1"/>
          </p:cNvPicPr>
          <p:nvPr/>
        </p:nvPicPr>
        <p:blipFill>
          <a:blip r:embed="rId2">
            <a:extLst/>
          </a:blip>
          <a:stretch>
            <a:fillRect/>
          </a:stretch>
        </p:blipFill>
        <p:spPr>
          <a:xfrm>
            <a:off x="1447800" y="0"/>
            <a:ext cx="6438900" cy="6858000"/>
          </a:xfrm>
          <a:prstGeom prst="rect">
            <a:avLst/>
          </a:prstGeom>
          <a:ln w="12700">
            <a:miter lim="400000"/>
          </a:ln>
        </p:spPr>
      </p:pic>
      <p:sp>
        <p:nvSpPr>
          <p:cNvPr id="84" name="Constelação de Cocheiro"/>
          <p:cNvSpPr txBox="1"/>
          <p:nvPr/>
        </p:nvSpPr>
        <p:spPr>
          <a:xfrm>
            <a:off x="304800" y="381000"/>
            <a:ext cx="2743200" cy="8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FFFFFF"/>
                </a:solidFill>
              </a:defRPr>
            </a:lvl1pPr>
          </a:lstStyle>
          <a:p>
            <a:pPr/>
            <a:r>
              <a:t>Constelação de Cocheiro</a:t>
            </a:r>
          </a:p>
        </p:txBody>
      </p:sp>
      <p:sp>
        <p:nvSpPr>
          <p:cNvPr id="85" name="Shape"/>
          <p:cNvSpPr/>
          <p:nvPr/>
        </p:nvSpPr>
        <p:spPr>
          <a:xfrm>
            <a:off x="4953000" y="533400"/>
            <a:ext cx="838200" cy="1600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000000"/>
            </a:solidFill>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dissolve" transition="in">
                                      <p:cBhvr>
                                        <p:cTn id="7" dur="2000"/>
                                        <p:tgtEl>
                                          <p:spTgt spid="83"/>
                                        </p:tgtEl>
                                      </p:cBhvr>
                                    </p:animEffect>
                                  </p:childTnLst>
                                </p:cTn>
                              </p:par>
                            </p:childTnLst>
                          </p:cTn>
                        </p:par>
                        <p:par>
                          <p:cTn id="8" fill="hold">
                            <p:stCondLst>
                              <p:cond delay="2000"/>
                            </p:stCondLst>
                            <p:childTnLst>
                              <p:par>
                                <p:cTn id="9" presetClass="entr" nodeType="afterEffect" presetSubtype="16" presetID="23" grpId="2" fill="hold">
                                  <p:stCondLst>
                                    <p:cond delay="0"/>
                                  </p:stCondLst>
                                  <p:iterate type="el" backwards="0">
                                    <p:tmAbs val="0"/>
                                  </p:iterate>
                                  <p:childTnLst>
                                    <p:set>
                                      <p:cBhvr>
                                        <p:cTn id="10" fill="hold"/>
                                        <p:tgtEl>
                                          <p:spTgt spid="84"/>
                                        </p:tgtEl>
                                        <p:attrNameLst>
                                          <p:attrName>style.visibility</p:attrName>
                                        </p:attrNameLst>
                                      </p:cBhvr>
                                      <p:to>
                                        <p:strVal val="visible"/>
                                      </p:to>
                                    </p:set>
                                    <p:anim calcmode="lin" valueType="num">
                                      <p:cBhvr>
                                        <p:cTn id="11" dur="2000" fill="hold"/>
                                        <p:tgtEl>
                                          <p:spTgt spid="84"/>
                                        </p:tgtEl>
                                        <p:attrNameLst>
                                          <p:attrName>ppt_w</p:attrName>
                                        </p:attrNameLst>
                                      </p:cBhvr>
                                      <p:tavLst>
                                        <p:tav tm="0">
                                          <p:val>
                                            <p:fltVal val="0"/>
                                          </p:val>
                                        </p:tav>
                                        <p:tav tm="100000">
                                          <p:val>
                                            <p:strVal val="#ppt_w"/>
                                          </p:val>
                                        </p:tav>
                                      </p:tavLst>
                                    </p:anim>
                                    <p:anim calcmode="lin" valueType="num">
                                      <p:cBhvr>
                                        <p:cTn id="12" dur="2000" fill="hold"/>
                                        <p:tgtEl>
                                          <p:spTgt spid="84"/>
                                        </p:tgtEl>
                                        <p:attrNameLst>
                                          <p:attrName>ppt_h</p:attrName>
                                        </p:attrNameLst>
                                      </p:cBhvr>
                                      <p:tavLst>
                                        <p:tav tm="0">
                                          <p:val>
                                            <p:fltVal val="0"/>
                                          </p:val>
                                        </p:tav>
                                        <p:tav tm="100000">
                                          <p:val>
                                            <p:strVal val="#ppt_h"/>
                                          </p:val>
                                        </p:tav>
                                      </p:tavLst>
                                    </p:anim>
                                  </p:childTnLst>
                                </p:cTn>
                              </p:par>
                            </p:childTnLst>
                          </p:cTn>
                        </p:par>
                        <p:par>
                          <p:cTn id="13" fill="hold">
                            <p:stCondLst>
                              <p:cond delay="4000"/>
                            </p:stCondLst>
                            <p:childTnLst>
                              <p:par>
                                <p:cTn id="14" presetClass="entr" nodeType="afterEffect" presetSubtype="1" presetID="2" grpId="3" fill="hold">
                                  <p:stCondLst>
                                    <p:cond delay="0"/>
                                  </p:stCondLst>
                                  <p:iterate type="el" backwards="0">
                                    <p:tmAbs val="0"/>
                                  </p:iterate>
                                  <p:childTnLst>
                                    <p:set>
                                      <p:cBhvr>
                                        <p:cTn id="15" fill="hold"/>
                                        <p:tgtEl>
                                          <p:spTgt spid="85"/>
                                        </p:tgtEl>
                                        <p:attrNameLst>
                                          <p:attrName>style.visibility</p:attrName>
                                        </p:attrNameLst>
                                      </p:cBhvr>
                                      <p:to>
                                        <p:strVal val="visible"/>
                                      </p:to>
                                    </p:set>
                                    <p:anim calcmode="lin" valueType="num">
                                      <p:cBhvr>
                                        <p:cTn id="16" dur="2000" fill="hold"/>
                                        <p:tgtEl>
                                          <p:spTgt spid="85"/>
                                        </p:tgtEl>
                                        <p:attrNameLst>
                                          <p:attrName>ppt_x</p:attrName>
                                        </p:attrNameLst>
                                      </p:cBhvr>
                                      <p:tavLst>
                                        <p:tav tm="0">
                                          <p:val>
                                            <p:strVal val="#ppt_x"/>
                                          </p:val>
                                        </p:tav>
                                        <p:tav tm="100000">
                                          <p:val>
                                            <p:strVal val="#ppt_x"/>
                                          </p:val>
                                        </p:tav>
                                      </p:tavLst>
                                    </p:anim>
                                    <p:anim calcmode="lin" valueType="num">
                                      <p:cBhvr>
                                        <p:cTn id="17" dur="2000" fill="hold"/>
                                        <p:tgtEl>
                                          <p:spTgt spid="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3"/>
      <p:bldP build="whole" bldLvl="1" animBg="1" rev="0" advAuto="0" spid="83" grpId="1"/>
      <p:bldP build="whole" bldLvl="1" animBg="1" rev="0" advAuto="0" spid="84"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Porem a raça adâmica teve que permanecer na esfera espiritual da Terra, aguardando por uma evolução do tipo físico dos primitivos habitantes da Terra, até que houvesse condições de que seus espíritos pudessem ocupar estes corpos, somente vindo a encarnar tempos depois."/>
          <p:cNvSpPr txBox="1"/>
          <p:nvPr/>
        </p:nvSpPr>
        <p:spPr>
          <a:xfrm>
            <a:off x="-1" y="685800"/>
            <a:ext cx="9144002" cy="5218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FFFF00"/>
                </a:solidFill>
              </a:defRPr>
            </a:lvl1pPr>
          </a:lstStyle>
          <a:p>
            <a:pPr/>
            <a:r>
              <a:t>Porem a raça adâmica teve que permanecer na esfera espiritual da Terra, aguardando por uma evolução do tipo físico dos primitivos habitantes da Terra, até que houvesse condições de que seus espíritos pudessem ocupar estes corpos, somente vindo a encarnar tempos depois.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87"/>
                                        </p:tgtEl>
                                        <p:attrNameLst>
                                          <p:attrName>style.visibility</p:attrName>
                                        </p:attrNameLst>
                                      </p:cBhvr>
                                      <p:to>
                                        <p:strVal val="visible"/>
                                      </p:to>
                                    </p:set>
                                    <p:anim calcmode="lin" valueType="num">
                                      <p:cBhvr>
                                        <p:cTn id="7" dur="2000" fill="hold"/>
                                        <p:tgtEl>
                                          <p:spTgt spid="87"/>
                                        </p:tgtEl>
                                        <p:attrNameLst>
                                          <p:attrName>ppt_w</p:attrName>
                                        </p:attrNameLst>
                                      </p:cBhvr>
                                      <p:tavLst>
                                        <p:tav tm="0">
                                          <p:val>
                                            <p:fltVal val="0"/>
                                          </p:val>
                                        </p:tav>
                                        <p:tav tm="100000">
                                          <p:val>
                                            <p:strVal val="#ppt_w"/>
                                          </p:val>
                                        </p:tav>
                                      </p:tavLst>
                                    </p:anim>
                                    <p:anim calcmode="lin" valueType="num">
                                      <p:cBhvr>
                                        <p:cTn id="8" dur="2000" fill="hold"/>
                                        <p:tgtEl>
                                          <p:spTgt spid="87"/>
                                        </p:tgtEl>
                                        <p:attrNameLst>
                                          <p:attrName>ppt_h</p:attrName>
                                        </p:attrNameLst>
                                      </p:cBhvr>
                                      <p:tavLst>
                                        <p:tav tm="0">
                                          <p:val>
                                            <p:fltVal val="0"/>
                                          </p:val>
                                        </p:tav>
                                        <p:tav tm="100000">
                                          <p:val>
                                            <p:strVal val="#ppt_h"/>
                                          </p:val>
                                        </p:tav>
                                      </p:tavLst>
                                    </p:anim>
                                    <p:anim calcmode="lin" valueType="num">
                                      <p:cBhvr>
                                        <p:cTn id="9" dur="2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ipage_1_0.jpeg" descr="ipage_1_0.jpeg"/>
          <p:cNvPicPr>
            <a:picLocks noChangeAspect="1"/>
          </p:cNvPicPr>
          <p:nvPr/>
        </p:nvPicPr>
        <p:blipFill>
          <a:blip r:embed="rId2">
            <a:extLst/>
          </a:blip>
          <a:stretch>
            <a:fillRect/>
          </a:stretch>
        </p:blipFill>
        <p:spPr>
          <a:xfrm>
            <a:off x="1295400" y="44450"/>
            <a:ext cx="7848600" cy="6813550"/>
          </a:xfrm>
          <a:prstGeom prst="rect">
            <a:avLst/>
          </a:prstGeom>
          <a:ln w="12700">
            <a:miter lim="400000"/>
          </a:ln>
        </p:spPr>
      </p:pic>
      <p:sp>
        <p:nvSpPr>
          <p:cNvPr id="42" name="Evolução do Tipo Humano"/>
          <p:cNvSpPr txBox="1"/>
          <p:nvPr/>
        </p:nvSpPr>
        <p:spPr>
          <a:xfrm>
            <a:off x="76200" y="76200"/>
            <a:ext cx="5334000" cy="14684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800"/>
              </a:spcBef>
              <a:defRPr b="1" sz="4800">
                <a:solidFill>
                  <a:srgbClr val="FFFFFF"/>
                </a:solidFill>
              </a:defRPr>
            </a:pPr>
            <a:r>
              <a:t>Evo</a:t>
            </a:r>
            <a:r>
              <a:rPr>
                <a:solidFill>
                  <a:srgbClr val="000000"/>
                </a:solidFill>
              </a:rPr>
              <a:t>lução do Tipo Humano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5" grpId="1" fill="hold">
                                  <p:stCondLst>
                                    <p:cond delay="0"/>
                                  </p:stCondLst>
                                  <p:iterate type="el" backwards="0">
                                    <p:tmAbs val="0"/>
                                  </p:iterate>
                                  <p:childTnLst>
                                    <p:set>
                                      <p:cBhvr>
                                        <p:cTn id="6" fill="hold"/>
                                        <p:tgtEl>
                                          <p:spTgt spid="41"/>
                                        </p:tgtEl>
                                        <p:attrNameLst>
                                          <p:attrName>style.visibility</p:attrName>
                                        </p:attrNameLst>
                                      </p:cBhvr>
                                      <p:to>
                                        <p:strVal val="visible"/>
                                      </p:to>
                                    </p:set>
                                    <p:anim calcmode="lin" valueType="num">
                                      <p:cBhvr>
                                        <p:cTn id="7" dur="3000" fill="hold"/>
                                        <p:tgtEl>
                                          <p:spTgt spid="41"/>
                                        </p:tgtEl>
                                        <p:attrNameLst>
                                          <p:attrName>ppt_w</p:attrName>
                                        </p:attrNameLst>
                                      </p:cBhvr>
                                      <p:tavLst>
                                        <p:tav tm="0">
                                          <p:val>
                                            <p:fltVal val="0"/>
                                          </p:val>
                                        </p:tav>
                                        <p:tav tm="100000">
                                          <p:val>
                                            <p:strVal val="#ppt_w"/>
                                          </p:val>
                                        </p:tav>
                                      </p:tavLst>
                                    </p:anim>
                                    <p:anim calcmode="lin" valueType="num">
                                      <p:cBhvr>
                                        <p:cTn id="8" dur="3000" fill="hold"/>
                                        <p:tgtEl>
                                          <p:spTgt spid="41"/>
                                        </p:tgtEl>
                                        <p:attrNameLst>
                                          <p:attrName>ppt_h</p:attrName>
                                        </p:attrNameLst>
                                      </p:cBhvr>
                                      <p:tavLst>
                                        <p:tav tm="0">
                                          <p:val>
                                            <p:fltVal val="0"/>
                                          </p:val>
                                        </p:tav>
                                        <p:tav tm="100000">
                                          <p:val>
                                            <p:strVal val="#ppt_h"/>
                                          </p:val>
                                        </p:tav>
                                      </p:tavLst>
                                    </p:anim>
                                    <p:anim calcmode="lin" valueType="num">
                                      <p:cBhvr>
                                        <p:cTn id="9" dur="3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Class="entr" nodeType="afterEffect" presetSubtype="3" presetID="18" grpId="2" fill="hold">
                                  <p:stCondLst>
                                    <p:cond delay="0"/>
                                  </p:stCondLst>
                                  <p:iterate type="el" backwards="0">
                                    <p:tmAbs val="0"/>
                                  </p:iterate>
                                  <p:childTnLst>
                                    <p:set>
                                      <p:cBhvr>
                                        <p:cTn id="13" fill="hold"/>
                                        <p:tgtEl>
                                          <p:spTgt spid="42"/>
                                        </p:tgtEl>
                                        <p:attrNameLst>
                                          <p:attrName>style.visibility</p:attrName>
                                        </p:attrNameLst>
                                      </p:cBhvr>
                                      <p:to>
                                        <p:strVal val="visible"/>
                                      </p:to>
                                    </p:set>
                                    <p:animEffect filter="strips(upRight)" transition="in">
                                      <p:cBhvr>
                                        <p:cTn id="14" dur="50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 grpId="1"/>
      <p:bldP build="whole" bldLvl="1" animBg="1" rev="0" advAuto="0" spid="42"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egunda Raça Mãe"/>
          <p:cNvSpPr txBox="1"/>
          <p:nvPr/>
        </p:nvSpPr>
        <p:spPr>
          <a:xfrm>
            <a:off x="-1" y="1828799"/>
            <a:ext cx="9144002" cy="40101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5700"/>
              </a:spcBef>
              <a:defRPr sz="9600">
                <a:solidFill>
                  <a:srgbClr val="FFFF00"/>
                </a:solidFill>
                <a:latin typeface="Forte"/>
                <a:ea typeface="Forte"/>
                <a:cs typeface="Forte"/>
                <a:sym typeface="Forte"/>
              </a:defRPr>
            </a:lvl1pPr>
          </a:lstStyle>
          <a:p>
            <a:pPr/>
            <a:r>
              <a:t>Segunda Raça Mãe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89"/>
                                        </p:tgtEl>
                                        <p:attrNameLst>
                                          <p:attrName>style.visibility</p:attrName>
                                        </p:attrNameLst>
                                      </p:cBhvr>
                                      <p:to>
                                        <p:strVal val="visible"/>
                                      </p:to>
                                    </p:set>
                                    <p:anim calcmode="lin" valueType="num">
                                      <p:cBhvr>
                                        <p:cTn id="7" dur="1230" fill="hold"/>
                                        <p:tgtEl>
                                          <p:spTgt spid="89"/>
                                        </p:tgtEl>
                                        <p:attrNameLst>
                                          <p:attrName>ppt_w</p:attrName>
                                        </p:attrNameLst>
                                      </p:cBhvr>
                                      <p:tavLst>
                                        <p:tav tm="0">
                                          <p:val>
                                            <p:strVal val="4*#ppt_w"/>
                                          </p:val>
                                        </p:tav>
                                        <p:tav tm="100000">
                                          <p:val>
                                            <p:strVal val="#ppt_w"/>
                                          </p:val>
                                        </p:tav>
                                      </p:tavLst>
                                    </p:anim>
                                    <p:anim calcmode="lin" valueType="num">
                                      <p:cBhvr>
                                        <p:cTn id="8" dur="1230" fill="hold"/>
                                        <p:tgtEl>
                                          <p:spTgt spid="8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Espíritos habitando formas mais consistentes, já possuidores de mais lucidez e personalidade.…"/>
          <p:cNvSpPr txBox="1"/>
          <p:nvPr/>
        </p:nvSpPr>
        <p:spPr>
          <a:xfrm>
            <a:off x="-1" y="201612"/>
            <a:ext cx="9144002" cy="61868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FF00"/>
                </a:solidFill>
              </a:defRPr>
            </a:pPr>
            <a:r>
              <a:t>Espíritos habitando formas mais consistentes, já possuidores de mais lucidez e personalidade.</a:t>
            </a:r>
          </a:p>
          <a:p>
            <a:pPr algn="ctr">
              <a:defRPr b="1" sz="3200">
                <a:solidFill>
                  <a:srgbClr val="FFFF00"/>
                </a:solidFill>
              </a:defRPr>
            </a:pPr>
          </a:p>
          <a:p>
            <a:pPr algn="ctr">
              <a:defRPr b="1" sz="3200">
                <a:solidFill>
                  <a:srgbClr val="FFFF00"/>
                </a:solidFill>
              </a:defRPr>
            </a:pPr>
            <a:r>
              <a:t>Habitando a Lemúria.</a:t>
            </a:r>
          </a:p>
          <a:p>
            <a:pPr algn="ctr">
              <a:defRPr b="1" sz="3200">
                <a:solidFill>
                  <a:srgbClr val="FFFF00"/>
                </a:solidFill>
              </a:defRPr>
            </a:pPr>
          </a:p>
          <a:p>
            <a:pPr algn="ctr">
              <a:defRPr b="1" sz="3200">
                <a:solidFill>
                  <a:srgbClr val="FFFF00"/>
                </a:solidFill>
              </a:defRPr>
            </a:pPr>
            <a:r>
              <a:t>Raça pré-adamica.</a:t>
            </a:r>
          </a:p>
          <a:p>
            <a:pPr algn="ctr">
              <a:defRPr b="1" sz="3200">
                <a:solidFill>
                  <a:srgbClr val="FFFF00"/>
                </a:solidFill>
              </a:defRPr>
            </a:pPr>
          </a:p>
          <a:p>
            <a:pPr algn="ctr">
              <a:defRPr b="1" sz="3200">
                <a:solidFill>
                  <a:srgbClr val="FFFF00"/>
                </a:solidFill>
              </a:defRPr>
            </a:pPr>
            <a:r>
              <a:t>Desejo de vida em comum, porém imperando o brutal e o violento.</a:t>
            </a:r>
          </a:p>
          <a:p>
            <a:pPr algn="ctr">
              <a:defRPr b="1" sz="3200">
                <a:solidFill>
                  <a:srgbClr val="FFFF00"/>
                </a:solidFill>
              </a:defRPr>
            </a:pPr>
          </a:p>
          <a:p>
            <a:pPr algn="ctr">
              <a:defRPr b="1" sz="3200">
                <a:solidFill>
                  <a:srgbClr val="FFFF00"/>
                </a:solidFill>
              </a:defRPr>
            </a:pPr>
            <a:r>
              <a:t>Sexo de forma bárbara e sem cuidado com os filhos.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91">
                                            <p:bg/>
                                          </p:spTgt>
                                        </p:tgtEl>
                                        <p:attrNameLst>
                                          <p:attrName>style.visibility</p:attrName>
                                        </p:attrNameLst>
                                      </p:cBhvr>
                                      <p:to>
                                        <p:strVal val="visible"/>
                                      </p:to>
                                    </p:set>
                                    <p:anim calcmode="lin" valueType="num">
                                      <p:cBhvr>
                                        <p:cTn id="7" dur="2000" fill="hold"/>
                                        <p:tgtEl>
                                          <p:spTgt spid="91">
                                            <p:bg/>
                                          </p:spTgt>
                                        </p:tgtEl>
                                        <p:attrNameLst>
                                          <p:attrName>ppt_w</p:attrName>
                                        </p:attrNameLst>
                                      </p:cBhvr>
                                      <p:tavLst>
                                        <p:tav tm="0">
                                          <p:val>
                                            <p:fltVal val="0"/>
                                          </p:val>
                                        </p:tav>
                                        <p:tav tm="100000">
                                          <p:val>
                                            <p:strVal val="#ppt_w"/>
                                          </p:val>
                                        </p:tav>
                                      </p:tavLst>
                                    </p:anim>
                                    <p:anim calcmode="lin" valueType="num">
                                      <p:cBhvr>
                                        <p:cTn id="8" dur="2000" fill="hold"/>
                                        <p:tgtEl>
                                          <p:spTgt spid="91">
                                            <p:bg/>
                                          </p:spTgt>
                                        </p:tgtEl>
                                        <p:attrNameLst>
                                          <p:attrName>ppt_h</p:attrName>
                                        </p:attrNameLst>
                                      </p:cBhvr>
                                      <p:tavLst>
                                        <p:tav tm="0">
                                          <p:val>
                                            <p:fltVal val="0"/>
                                          </p:val>
                                        </p:tav>
                                        <p:tav tm="100000">
                                          <p:val>
                                            <p:strVal val="#ppt_h"/>
                                          </p:val>
                                        </p:tav>
                                      </p:tavLst>
                                    </p:anim>
                                    <p:anim calcmode="lin" valueType="num">
                                      <p:cBhvr>
                                        <p:cTn id="9" dur="2000" fill="hold"/>
                                        <p:tgtEl>
                                          <p:spTgt spid="91">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12" presetID="15" grpId="1" fill="hold">
                                  <p:stCondLst>
                                    <p:cond delay="0"/>
                                  </p:stCondLst>
                                  <p:iterate type="el" backwards="0">
                                    <p:tmAbs val="0"/>
                                  </p:iterate>
                                  <p:childTnLst>
                                    <p:set>
                                      <p:cBhvr>
                                        <p:cTn id="12" fill="hold"/>
                                        <p:tgtEl>
                                          <p:spTgt spid="91">
                                            <p:txEl>
                                              <p:pRg st="0" end="0"/>
                                            </p:txEl>
                                          </p:spTgt>
                                        </p:tgtEl>
                                        <p:attrNameLst>
                                          <p:attrName>style.visibility</p:attrName>
                                        </p:attrNameLst>
                                      </p:cBhvr>
                                      <p:to>
                                        <p:strVal val="visible"/>
                                      </p:to>
                                    </p:set>
                                    <p:anim calcmode="lin" valueType="num">
                                      <p:cBhvr>
                                        <p:cTn id="13" dur="2000" fill="hold"/>
                                        <p:tgtEl>
                                          <p:spTgt spid="91">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91">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Class="entr" nodeType="afterEffect" presetSubtype="12" presetID="15" grpId="1" fill="hold">
                                  <p:stCondLst>
                                    <p:cond delay="0"/>
                                  </p:stCondLst>
                                  <p:iterate type="el" backwards="0">
                                    <p:tmAbs val="0"/>
                                  </p:iterate>
                                  <p:childTnLst>
                                    <p:set>
                                      <p:cBhvr>
                                        <p:cTn id="19" fill="hold"/>
                                        <p:tgtEl>
                                          <p:spTgt spid="91">
                                            <p:txEl>
                                              <p:pRg st="1" end="1"/>
                                            </p:txEl>
                                          </p:spTgt>
                                        </p:tgtEl>
                                        <p:attrNameLst>
                                          <p:attrName>style.visibility</p:attrName>
                                        </p:attrNameLst>
                                      </p:cBhvr>
                                      <p:to>
                                        <p:strVal val="visible"/>
                                      </p:to>
                                    </p:set>
                                    <p:anim calcmode="lin" valueType="num">
                                      <p:cBhvr>
                                        <p:cTn id="20" dur="2000" fill="hold"/>
                                        <p:tgtEl>
                                          <p:spTgt spid="91">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91">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4000"/>
                            </p:stCondLst>
                            <p:childTnLst>
                              <p:par>
                                <p:cTn id="25" presetClass="entr" nodeType="afterEffect" presetSubtype="12" presetID="15" grpId="1" fill="hold">
                                  <p:stCondLst>
                                    <p:cond delay="0"/>
                                  </p:stCondLst>
                                  <p:iterate type="el" backwards="0">
                                    <p:tmAbs val="0"/>
                                  </p:iterate>
                                  <p:childTnLst>
                                    <p:set>
                                      <p:cBhvr>
                                        <p:cTn id="26" fill="hold"/>
                                        <p:tgtEl>
                                          <p:spTgt spid="91">
                                            <p:txEl>
                                              <p:pRg st="2" end="2"/>
                                            </p:txEl>
                                          </p:spTgt>
                                        </p:tgtEl>
                                        <p:attrNameLst>
                                          <p:attrName>style.visibility</p:attrName>
                                        </p:attrNameLst>
                                      </p:cBhvr>
                                      <p:to>
                                        <p:strVal val="visible"/>
                                      </p:to>
                                    </p:set>
                                    <p:anim calcmode="lin" valueType="num">
                                      <p:cBhvr>
                                        <p:cTn id="27" dur="2000" fill="hold"/>
                                        <p:tgtEl>
                                          <p:spTgt spid="91">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91">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9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9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000"/>
                            </p:stCondLst>
                            <p:childTnLst>
                              <p:par>
                                <p:cTn id="32" presetClass="entr" nodeType="afterEffect" presetSubtype="12" presetID="15" grpId="1" fill="hold">
                                  <p:stCondLst>
                                    <p:cond delay="0"/>
                                  </p:stCondLst>
                                  <p:iterate type="el" backwards="0">
                                    <p:tmAbs val="0"/>
                                  </p:iterate>
                                  <p:childTnLst>
                                    <p:set>
                                      <p:cBhvr>
                                        <p:cTn id="33" fill="hold"/>
                                        <p:tgtEl>
                                          <p:spTgt spid="91">
                                            <p:txEl>
                                              <p:pRg st="3" end="3"/>
                                            </p:txEl>
                                          </p:spTgt>
                                        </p:tgtEl>
                                        <p:attrNameLst>
                                          <p:attrName>style.visibility</p:attrName>
                                        </p:attrNameLst>
                                      </p:cBhvr>
                                      <p:to>
                                        <p:strVal val="visible"/>
                                      </p:to>
                                    </p:set>
                                    <p:anim calcmode="lin" valueType="num">
                                      <p:cBhvr>
                                        <p:cTn id="34" dur="2000" fill="hold"/>
                                        <p:tgtEl>
                                          <p:spTgt spid="91">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91">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9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8000"/>
                            </p:stCondLst>
                            <p:childTnLst>
                              <p:par>
                                <p:cTn id="39" presetClass="entr" nodeType="afterEffect" presetSubtype="12" presetID="15" grpId="1" fill="hold">
                                  <p:stCondLst>
                                    <p:cond delay="0"/>
                                  </p:stCondLst>
                                  <p:iterate type="el" backwards="0">
                                    <p:tmAbs val="0"/>
                                  </p:iterate>
                                  <p:childTnLst>
                                    <p:set>
                                      <p:cBhvr>
                                        <p:cTn id="40" fill="hold"/>
                                        <p:tgtEl>
                                          <p:spTgt spid="91">
                                            <p:txEl>
                                              <p:pRg st="4" end="4"/>
                                            </p:txEl>
                                          </p:spTgt>
                                        </p:tgtEl>
                                        <p:attrNameLst>
                                          <p:attrName>style.visibility</p:attrName>
                                        </p:attrNameLst>
                                      </p:cBhvr>
                                      <p:to>
                                        <p:strVal val="visible"/>
                                      </p:to>
                                    </p:set>
                                    <p:anim calcmode="lin" valueType="num">
                                      <p:cBhvr>
                                        <p:cTn id="41" dur="2000" fill="hold"/>
                                        <p:tgtEl>
                                          <p:spTgt spid="91">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91">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9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9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10000"/>
                            </p:stCondLst>
                            <p:childTnLst>
                              <p:par>
                                <p:cTn id="46" presetClass="entr" nodeType="afterEffect" presetSubtype="12" presetID="15" grpId="1" fill="hold">
                                  <p:stCondLst>
                                    <p:cond delay="0"/>
                                  </p:stCondLst>
                                  <p:iterate type="el" backwards="0">
                                    <p:tmAbs val="0"/>
                                  </p:iterate>
                                  <p:childTnLst>
                                    <p:set>
                                      <p:cBhvr>
                                        <p:cTn id="47" fill="hold"/>
                                        <p:tgtEl>
                                          <p:spTgt spid="91">
                                            <p:txEl>
                                              <p:pRg st="5" end="5"/>
                                            </p:txEl>
                                          </p:spTgt>
                                        </p:tgtEl>
                                        <p:attrNameLst>
                                          <p:attrName>style.visibility</p:attrName>
                                        </p:attrNameLst>
                                      </p:cBhvr>
                                      <p:to>
                                        <p:strVal val="visible"/>
                                      </p:to>
                                    </p:set>
                                    <p:anim calcmode="lin" valueType="num">
                                      <p:cBhvr>
                                        <p:cTn id="48" dur="2000" fill="hold"/>
                                        <p:tgtEl>
                                          <p:spTgt spid="91">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91">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9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9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2000"/>
                            </p:stCondLst>
                            <p:childTnLst>
                              <p:par>
                                <p:cTn id="53" presetClass="entr" nodeType="afterEffect" presetSubtype="12" presetID="15" grpId="1" fill="hold">
                                  <p:stCondLst>
                                    <p:cond delay="0"/>
                                  </p:stCondLst>
                                  <p:iterate type="el" backwards="0">
                                    <p:tmAbs val="0"/>
                                  </p:iterate>
                                  <p:childTnLst>
                                    <p:set>
                                      <p:cBhvr>
                                        <p:cTn id="54" fill="hold"/>
                                        <p:tgtEl>
                                          <p:spTgt spid="91">
                                            <p:txEl>
                                              <p:pRg st="6" end="6"/>
                                            </p:txEl>
                                          </p:spTgt>
                                        </p:tgtEl>
                                        <p:attrNameLst>
                                          <p:attrName>style.visibility</p:attrName>
                                        </p:attrNameLst>
                                      </p:cBhvr>
                                      <p:to>
                                        <p:strVal val="visible"/>
                                      </p:to>
                                    </p:set>
                                    <p:anim calcmode="lin" valueType="num">
                                      <p:cBhvr>
                                        <p:cTn id="55" dur="2000" fill="hold"/>
                                        <p:tgtEl>
                                          <p:spTgt spid="91">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91">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9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9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14000"/>
                            </p:stCondLst>
                            <p:childTnLst>
                              <p:par>
                                <p:cTn id="60" presetClass="entr" nodeType="afterEffect" presetSubtype="12" presetID="15" grpId="1" fill="hold">
                                  <p:stCondLst>
                                    <p:cond delay="0"/>
                                  </p:stCondLst>
                                  <p:iterate type="el" backwards="0">
                                    <p:tmAbs val="0"/>
                                  </p:iterate>
                                  <p:childTnLst>
                                    <p:set>
                                      <p:cBhvr>
                                        <p:cTn id="61" fill="hold"/>
                                        <p:tgtEl>
                                          <p:spTgt spid="91">
                                            <p:txEl>
                                              <p:pRg st="7" end="7"/>
                                            </p:txEl>
                                          </p:spTgt>
                                        </p:tgtEl>
                                        <p:attrNameLst>
                                          <p:attrName>style.visibility</p:attrName>
                                        </p:attrNameLst>
                                      </p:cBhvr>
                                      <p:to>
                                        <p:strVal val="visible"/>
                                      </p:to>
                                    </p:set>
                                    <p:anim calcmode="lin" valueType="num">
                                      <p:cBhvr>
                                        <p:cTn id="62" dur="2000" fill="hold"/>
                                        <p:tgtEl>
                                          <p:spTgt spid="91">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91">
                                            <p:txEl>
                                              <p:pRg st="7" end="7"/>
                                            </p:txEl>
                                          </p:spTgt>
                                        </p:tgtEl>
                                        <p:attrNameLst>
                                          <p:attrName>ppt_h</p:attrName>
                                        </p:attrNameLst>
                                      </p:cBhvr>
                                      <p:tavLst>
                                        <p:tav tm="0">
                                          <p:val>
                                            <p:fltVal val="0"/>
                                          </p:val>
                                        </p:tav>
                                        <p:tav tm="100000">
                                          <p:val>
                                            <p:strVal val="#ppt_h"/>
                                          </p:val>
                                        </p:tav>
                                      </p:tavLst>
                                    </p:anim>
                                    <p:anim calcmode="lin" valueType="num">
                                      <p:cBhvr>
                                        <p:cTn id="64" dur="2000" fill="hold"/>
                                        <p:tgtEl>
                                          <p:spTgt spid="9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5" dur="2000" fill="hold"/>
                                        <p:tgtEl>
                                          <p:spTgt spid="9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6000"/>
                            </p:stCondLst>
                            <p:childTnLst>
                              <p:par>
                                <p:cTn id="67" presetClass="entr" nodeType="afterEffect" presetSubtype="12" presetID="15" grpId="1" fill="hold">
                                  <p:stCondLst>
                                    <p:cond delay="0"/>
                                  </p:stCondLst>
                                  <p:iterate type="el" backwards="0">
                                    <p:tmAbs val="0"/>
                                  </p:iterate>
                                  <p:childTnLst>
                                    <p:set>
                                      <p:cBhvr>
                                        <p:cTn id="68" fill="hold"/>
                                        <p:tgtEl>
                                          <p:spTgt spid="91">
                                            <p:txEl>
                                              <p:pRg st="8" end="8"/>
                                            </p:txEl>
                                          </p:spTgt>
                                        </p:tgtEl>
                                        <p:attrNameLst>
                                          <p:attrName>style.visibility</p:attrName>
                                        </p:attrNameLst>
                                      </p:cBhvr>
                                      <p:to>
                                        <p:strVal val="visible"/>
                                      </p:to>
                                    </p:set>
                                    <p:anim calcmode="lin" valueType="num">
                                      <p:cBhvr>
                                        <p:cTn id="69" dur="2000" fill="hold"/>
                                        <p:tgtEl>
                                          <p:spTgt spid="91">
                                            <p:txEl>
                                              <p:pRg st="8" end="8"/>
                                            </p:txEl>
                                          </p:spTgt>
                                        </p:tgtEl>
                                        <p:attrNameLst>
                                          <p:attrName>ppt_w</p:attrName>
                                        </p:attrNameLst>
                                      </p:cBhvr>
                                      <p:tavLst>
                                        <p:tav tm="0">
                                          <p:val>
                                            <p:fltVal val="0"/>
                                          </p:val>
                                        </p:tav>
                                        <p:tav tm="100000">
                                          <p:val>
                                            <p:strVal val="#ppt_w"/>
                                          </p:val>
                                        </p:tav>
                                      </p:tavLst>
                                    </p:anim>
                                    <p:anim calcmode="lin" valueType="num">
                                      <p:cBhvr>
                                        <p:cTn id="70" dur="2000" fill="hold"/>
                                        <p:tgtEl>
                                          <p:spTgt spid="91">
                                            <p:txEl>
                                              <p:pRg st="8" end="8"/>
                                            </p:txEl>
                                          </p:spTgt>
                                        </p:tgtEl>
                                        <p:attrNameLst>
                                          <p:attrName>ppt_h</p:attrName>
                                        </p:attrNameLst>
                                      </p:cBhvr>
                                      <p:tavLst>
                                        <p:tav tm="0">
                                          <p:val>
                                            <p:fltVal val="0"/>
                                          </p:val>
                                        </p:tav>
                                        <p:tav tm="100000">
                                          <p:val>
                                            <p:strVal val="#ppt_h"/>
                                          </p:val>
                                        </p:tav>
                                      </p:tavLst>
                                    </p:anim>
                                    <p:anim calcmode="lin" valueType="num">
                                      <p:cBhvr>
                                        <p:cTn id="71" dur="2000" fill="hold"/>
                                        <p:tgtEl>
                                          <p:spTgt spid="9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2" dur="2000" fill="hold"/>
                                        <p:tgtEl>
                                          <p:spTgt spid="9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Não tinham habilidade para construir suas moradas (cavernas)…"/>
          <p:cNvSpPr txBox="1"/>
          <p:nvPr>
            <p:ph type="body" idx="1"/>
          </p:nvPr>
        </p:nvSpPr>
        <p:spPr>
          <a:xfrm>
            <a:off x="-1" y="0"/>
            <a:ext cx="9144002" cy="6858000"/>
          </a:xfrm>
          <a:prstGeom prst="rect">
            <a:avLst/>
          </a:prstGeom>
        </p:spPr>
        <p:txBody>
          <a:bodyPr/>
          <a:lstStyle/>
          <a:p>
            <a:pPr algn="ctr">
              <a:buSzTx/>
              <a:buNone/>
              <a:defRPr b="1">
                <a:solidFill>
                  <a:srgbClr val="FFFF00"/>
                </a:solidFill>
              </a:defRPr>
            </a:pPr>
          </a:p>
          <a:p>
            <a:pPr algn="ctr">
              <a:buSzTx/>
              <a:buNone/>
              <a:defRPr b="1">
                <a:solidFill>
                  <a:srgbClr val="FFFF00"/>
                </a:solidFill>
              </a:defRPr>
            </a:pPr>
          </a:p>
          <a:p>
            <a:pPr algn="ctr">
              <a:buSzTx/>
              <a:buNone/>
              <a:defRPr b="1">
                <a:solidFill>
                  <a:srgbClr val="FFFF00"/>
                </a:solidFill>
              </a:defRPr>
            </a:pPr>
            <a:r>
              <a:t>Não tinham habilidade para construir suas moradas (cavernas)</a:t>
            </a:r>
          </a:p>
          <a:p>
            <a:pPr algn="ctr">
              <a:buChar char="•"/>
              <a:defRPr b="1">
                <a:solidFill>
                  <a:srgbClr val="FFFF00"/>
                </a:solidFill>
              </a:defRPr>
            </a:pPr>
          </a:p>
          <a:p>
            <a:pPr algn="ctr">
              <a:buSzTx/>
              <a:buNone/>
              <a:defRPr b="1">
                <a:solidFill>
                  <a:srgbClr val="FFFF00"/>
                </a:solidFill>
              </a:defRPr>
            </a:pPr>
            <a:r>
              <a:t>Ainda não conseguiam falar, não riam e não choravam.</a:t>
            </a:r>
          </a:p>
          <a:p>
            <a:pPr algn="ctr">
              <a:buSzTx/>
              <a:buNone/>
              <a:defRPr b="1">
                <a:solidFill>
                  <a:srgbClr val="FFFF00"/>
                </a:solidFill>
              </a:defRPr>
            </a:pPr>
          </a:p>
          <a:p>
            <a:pPr algn="ctr">
              <a:buSzTx/>
              <a:buNone/>
              <a:defRPr b="1">
                <a:solidFill>
                  <a:srgbClr val="FFFF00"/>
                </a:solidFill>
              </a:defRPr>
            </a:pPr>
            <a:r>
              <a:t>Tribos errantes onde o mais forte é o chefe.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93">
                                            <p:txEl>
                                              <p:pRg st="2" end="2"/>
                                            </p:txEl>
                                          </p:spTgt>
                                        </p:tgtEl>
                                        <p:attrNameLst>
                                          <p:attrName>style.visibility</p:attrName>
                                        </p:attrNameLst>
                                      </p:cBhvr>
                                      <p:to>
                                        <p:strVal val="visible"/>
                                      </p:to>
                                    </p:set>
                                    <p:anim calcmode="lin" valueType="num">
                                      <p:cBhvr>
                                        <p:cTn id="7" dur="2000" fill="hold"/>
                                        <p:tgtEl>
                                          <p:spTgt spid="93">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93">
                                            <p:txEl>
                                              <p:pRg st="2" end="2"/>
                                            </p:txEl>
                                          </p:spTgt>
                                        </p:tgtEl>
                                        <p:attrNameLst>
                                          <p:attrName>ppt_h</p:attrName>
                                        </p:attrNameLst>
                                      </p:cBhvr>
                                      <p:tavLst>
                                        <p:tav tm="0">
                                          <p:val>
                                            <p:fltVal val="0"/>
                                          </p:val>
                                        </p:tav>
                                        <p:tav tm="100000">
                                          <p:val>
                                            <p:strVal val="#ppt_h"/>
                                          </p:val>
                                        </p:tav>
                                      </p:tavLst>
                                    </p:anim>
                                    <p:anim calcmode="lin" valueType="num">
                                      <p:cBhvr>
                                        <p:cTn id="9" dur="2000" fill="hold"/>
                                        <p:tgtEl>
                                          <p:spTgt spid="9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Class="entr" nodeType="afterEffect" presetSubtype="12" presetID="15" grpId="1" fill="hold">
                                  <p:stCondLst>
                                    <p:cond delay="0"/>
                                  </p:stCondLst>
                                  <p:iterate type="el" backwards="0">
                                    <p:tmAbs val="0"/>
                                  </p:iterate>
                                  <p:childTnLst>
                                    <p:set>
                                      <p:cBhvr>
                                        <p:cTn id="13" fill="hold"/>
                                        <p:tgtEl>
                                          <p:spTgt spid="93">
                                            <p:txEl>
                                              <p:pRg st="3" end="3"/>
                                            </p:txEl>
                                          </p:spTgt>
                                        </p:tgtEl>
                                        <p:attrNameLst>
                                          <p:attrName>style.visibility</p:attrName>
                                        </p:attrNameLst>
                                      </p:cBhvr>
                                      <p:to>
                                        <p:strVal val="visible"/>
                                      </p:to>
                                    </p:set>
                                    <p:anim calcmode="lin" valueType="num">
                                      <p:cBhvr>
                                        <p:cTn id="14" dur="2000" fill="hold"/>
                                        <p:tgtEl>
                                          <p:spTgt spid="93">
                                            <p:txEl>
                                              <p:pRg st="3" end="3"/>
                                            </p:txEl>
                                          </p:spTgt>
                                        </p:tgtEl>
                                        <p:attrNameLst>
                                          <p:attrName>ppt_w</p:attrName>
                                        </p:attrNameLst>
                                      </p:cBhvr>
                                      <p:tavLst>
                                        <p:tav tm="0">
                                          <p:val>
                                            <p:fltVal val="0"/>
                                          </p:val>
                                        </p:tav>
                                        <p:tav tm="100000">
                                          <p:val>
                                            <p:strVal val="#ppt_w"/>
                                          </p:val>
                                        </p:tav>
                                      </p:tavLst>
                                    </p:anim>
                                    <p:anim calcmode="lin" valueType="num">
                                      <p:cBhvr>
                                        <p:cTn id="15" dur="2000" fill="hold"/>
                                        <p:tgtEl>
                                          <p:spTgt spid="93">
                                            <p:txEl>
                                              <p:pRg st="3" end="3"/>
                                            </p:txEl>
                                          </p:spTgt>
                                        </p:tgtEl>
                                        <p:attrNameLst>
                                          <p:attrName>ppt_h</p:attrName>
                                        </p:attrNameLst>
                                      </p:cBhvr>
                                      <p:tavLst>
                                        <p:tav tm="0">
                                          <p:val>
                                            <p:fltVal val="0"/>
                                          </p:val>
                                        </p:tav>
                                        <p:tav tm="100000">
                                          <p:val>
                                            <p:strVal val="#ppt_h"/>
                                          </p:val>
                                        </p:tav>
                                      </p:tavLst>
                                    </p:anim>
                                    <p:anim calcmode="lin" valueType="num">
                                      <p:cBhvr>
                                        <p:cTn id="16" dur="2000" fill="hold"/>
                                        <p:tgtEl>
                                          <p:spTgt spid="9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Class="entr" nodeType="afterEffect" presetSubtype="12" presetID="15" grpId="1" fill="hold">
                                  <p:stCondLst>
                                    <p:cond delay="0"/>
                                  </p:stCondLst>
                                  <p:iterate type="el" backwards="0">
                                    <p:tmAbs val="0"/>
                                  </p:iterate>
                                  <p:childTnLst>
                                    <p:set>
                                      <p:cBhvr>
                                        <p:cTn id="20" fill="hold"/>
                                        <p:tgtEl>
                                          <p:spTgt spid="93">
                                            <p:txEl>
                                              <p:pRg st="4" end="4"/>
                                            </p:txEl>
                                          </p:spTgt>
                                        </p:tgtEl>
                                        <p:attrNameLst>
                                          <p:attrName>style.visibility</p:attrName>
                                        </p:attrNameLst>
                                      </p:cBhvr>
                                      <p:to>
                                        <p:strVal val="visible"/>
                                      </p:to>
                                    </p:set>
                                    <p:anim calcmode="lin" valueType="num">
                                      <p:cBhvr>
                                        <p:cTn id="21" dur="2000" fill="hold"/>
                                        <p:tgtEl>
                                          <p:spTgt spid="93">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93">
                                            <p:txEl>
                                              <p:pRg st="4" end="4"/>
                                            </p:txEl>
                                          </p:spTgt>
                                        </p:tgtEl>
                                        <p:attrNameLst>
                                          <p:attrName>ppt_h</p:attrName>
                                        </p:attrNameLst>
                                      </p:cBhvr>
                                      <p:tavLst>
                                        <p:tav tm="0">
                                          <p:val>
                                            <p:fltVal val="0"/>
                                          </p:val>
                                        </p:tav>
                                        <p:tav tm="100000">
                                          <p:val>
                                            <p:strVal val="#ppt_h"/>
                                          </p:val>
                                        </p:tav>
                                      </p:tavLst>
                                    </p:anim>
                                    <p:anim calcmode="lin" valueType="num">
                                      <p:cBhvr>
                                        <p:cTn id="23" dur="2000" fill="hold"/>
                                        <p:tgtEl>
                                          <p:spTgt spid="9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9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000"/>
                            </p:stCondLst>
                            <p:childTnLst>
                              <p:par>
                                <p:cTn id="26" presetClass="entr" nodeType="afterEffect" presetSubtype="12" presetID="15" grpId="1" fill="hold">
                                  <p:stCondLst>
                                    <p:cond delay="0"/>
                                  </p:stCondLst>
                                  <p:iterate type="el" backwards="0">
                                    <p:tmAbs val="0"/>
                                  </p:iterate>
                                  <p:childTnLst>
                                    <p:set>
                                      <p:cBhvr>
                                        <p:cTn id="27" fill="hold"/>
                                        <p:tgtEl>
                                          <p:spTgt spid="93">
                                            <p:txEl>
                                              <p:pRg st="5" end="5"/>
                                            </p:txEl>
                                          </p:spTgt>
                                        </p:tgtEl>
                                        <p:attrNameLst>
                                          <p:attrName>style.visibility</p:attrName>
                                        </p:attrNameLst>
                                      </p:cBhvr>
                                      <p:to>
                                        <p:strVal val="visible"/>
                                      </p:to>
                                    </p:set>
                                    <p:anim calcmode="lin" valueType="num">
                                      <p:cBhvr>
                                        <p:cTn id="28" dur="2000" fill="hold"/>
                                        <p:tgtEl>
                                          <p:spTgt spid="93">
                                            <p:txEl>
                                              <p:pRg st="5" end="5"/>
                                            </p:txEl>
                                          </p:spTgt>
                                        </p:tgtEl>
                                        <p:attrNameLst>
                                          <p:attrName>ppt_w</p:attrName>
                                        </p:attrNameLst>
                                      </p:cBhvr>
                                      <p:tavLst>
                                        <p:tav tm="0">
                                          <p:val>
                                            <p:fltVal val="0"/>
                                          </p:val>
                                        </p:tav>
                                        <p:tav tm="100000">
                                          <p:val>
                                            <p:strVal val="#ppt_w"/>
                                          </p:val>
                                        </p:tav>
                                      </p:tavLst>
                                    </p:anim>
                                    <p:anim calcmode="lin" valueType="num">
                                      <p:cBhvr>
                                        <p:cTn id="29" dur="2000" fill="hold"/>
                                        <p:tgtEl>
                                          <p:spTgt spid="93">
                                            <p:txEl>
                                              <p:pRg st="5" end="5"/>
                                            </p:txEl>
                                          </p:spTgt>
                                        </p:tgtEl>
                                        <p:attrNameLst>
                                          <p:attrName>ppt_h</p:attrName>
                                        </p:attrNameLst>
                                      </p:cBhvr>
                                      <p:tavLst>
                                        <p:tav tm="0">
                                          <p:val>
                                            <p:fltVal val="0"/>
                                          </p:val>
                                        </p:tav>
                                        <p:tav tm="100000">
                                          <p:val>
                                            <p:strVal val="#ppt_h"/>
                                          </p:val>
                                        </p:tav>
                                      </p:tavLst>
                                    </p:anim>
                                    <p:anim calcmode="lin" valueType="num">
                                      <p:cBhvr>
                                        <p:cTn id="30" dur="2000" fill="hold"/>
                                        <p:tgtEl>
                                          <p:spTgt spid="9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9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8000"/>
                            </p:stCondLst>
                            <p:childTnLst>
                              <p:par>
                                <p:cTn id="33" presetClass="entr" nodeType="afterEffect" presetSubtype="12" presetID="15" grpId="1" fill="hold">
                                  <p:stCondLst>
                                    <p:cond delay="0"/>
                                  </p:stCondLst>
                                  <p:iterate type="el" backwards="0">
                                    <p:tmAbs val="0"/>
                                  </p:iterate>
                                  <p:childTnLst>
                                    <p:set>
                                      <p:cBhvr>
                                        <p:cTn id="34" fill="hold"/>
                                        <p:tgtEl>
                                          <p:spTgt spid="93">
                                            <p:txEl>
                                              <p:pRg st="6" end="6"/>
                                            </p:txEl>
                                          </p:spTgt>
                                        </p:tgtEl>
                                        <p:attrNameLst>
                                          <p:attrName>style.visibility</p:attrName>
                                        </p:attrNameLst>
                                      </p:cBhvr>
                                      <p:to>
                                        <p:strVal val="visible"/>
                                      </p:to>
                                    </p:set>
                                    <p:anim calcmode="lin" valueType="num">
                                      <p:cBhvr>
                                        <p:cTn id="35" dur="2000" fill="hold"/>
                                        <p:tgtEl>
                                          <p:spTgt spid="93">
                                            <p:txEl>
                                              <p:pRg st="6" end="6"/>
                                            </p:txEl>
                                          </p:spTgt>
                                        </p:tgtEl>
                                        <p:attrNameLst>
                                          <p:attrName>ppt_w</p:attrName>
                                        </p:attrNameLst>
                                      </p:cBhvr>
                                      <p:tavLst>
                                        <p:tav tm="0">
                                          <p:val>
                                            <p:fltVal val="0"/>
                                          </p:val>
                                        </p:tav>
                                        <p:tav tm="100000">
                                          <p:val>
                                            <p:strVal val="#ppt_w"/>
                                          </p:val>
                                        </p:tav>
                                      </p:tavLst>
                                    </p:anim>
                                    <p:anim calcmode="lin" valueType="num">
                                      <p:cBhvr>
                                        <p:cTn id="36" dur="2000" fill="hold"/>
                                        <p:tgtEl>
                                          <p:spTgt spid="93">
                                            <p:txEl>
                                              <p:pRg st="6" end="6"/>
                                            </p:txEl>
                                          </p:spTgt>
                                        </p:tgtEl>
                                        <p:attrNameLst>
                                          <p:attrName>ppt_h</p:attrName>
                                        </p:attrNameLst>
                                      </p:cBhvr>
                                      <p:tavLst>
                                        <p:tav tm="0">
                                          <p:val>
                                            <p:fltVal val="0"/>
                                          </p:val>
                                        </p:tav>
                                        <p:tav tm="100000">
                                          <p:val>
                                            <p:strVal val="#ppt_h"/>
                                          </p:val>
                                        </p:tav>
                                      </p:tavLst>
                                    </p:anim>
                                    <p:anim calcmode="lin" valueType="num">
                                      <p:cBhvr>
                                        <p:cTn id="37" dur="2000" fill="hold"/>
                                        <p:tgtEl>
                                          <p:spTgt spid="9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9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3"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paranthropus.jpeg" descr="paranthropus.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95"/>
                                        </p:tgtEl>
                                        <p:attrNameLst>
                                          <p:attrName>style.visibility</p:attrName>
                                        </p:attrNameLst>
                                      </p:cBhvr>
                                      <p:to>
                                        <p:strVal val="visible"/>
                                      </p:to>
                                    </p:set>
                                    <p:anim calcmode="lin" valueType="num">
                                      <p:cBhvr>
                                        <p:cTn id="7" dur="3000" fill="hold"/>
                                        <p:tgtEl>
                                          <p:spTgt spid="95"/>
                                        </p:tgtEl>
                                        <p:attrNameLst>
                                          <p:attrName>ppt_w</p:attrName>
                                        </p:attrNameLst>
                                      </p:cBhvr>
                                      <p:tavLst>
                                        <p:tav tm="0">
                                          <p:val>
                                            <p:fltVal val="0"/>
                                          </p:val>
                                        </p:tav>
                                        <p:tav tm="100000">
                                          <p:val>
                                            <p:strVal val="#ppt_w"/>
                                          </p:val>
                                        </p:tav>
                                      </p:tavLst>
                                    </p:anim>
                                    <p:anim calcmode="lin" valueType="num">
                                      <p:cBhvr>
                                        <p:cTn id="8" dur="3000" fill="hold"/>
                                        <p:tgtEl>
                                          <p:spTgt spid="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Terceira Raça Mãe"/>
          <p:cNvSpPr txBox="1"/>
          <p:nvPr/>
        </p:nvSpPr>
        <p:spPr>
          <a:xfrm>
            <a:off x="-1" y="1828799"/>
            <a:ext cx="9144002" cy="20416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5700"/>
              </a:spcBef>
              <a:defRPr sz="9600">
                <a:solidFill>
                  <a:srgbClr val="FFFF00"/>
                </a:solidFill>
                <a:latin typeface="Forte"/>
                <a:ea typeface="Forte"/>
                <a:cs typeface="Forte"/>
                <a:sym typeface="Forte"/>
              </a:defRPr>
            </a:lvl1pPr>
          </a:lstStyle>
          <a:p>
            <a:pPr/>
            <a:r>
              <a:t>Terceira Raça Mãe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97"/>
                                        </p:tgtEl>
                                        <p:attrNameLst>
                                          <p:attrName>style.visibility</p:attrName>
                                        </p:attrNameLst>
                                      </p:cBhvr>
                                      <p:to>
                                        <p:strVal val="visible"/>
                                      </p:to>
                                    </p:set>
                                    <p:anim calcmode="lin" valueType="num">
                                      <p:cBhvr>
                                        <p:cTn id="7" dur="1230" fill="hold"/>
                                        <p:tgtEl>
                                          <p:spTgt spid="97"/>
                                        </p:tgtEl>
                                        <p:attrNameLst>
                                          <p:attrName>ppt_w</p:attrName>
                                        </p:attrNameLst>
                                      </p:cBhvr>
                                      <p:tavLst>
                                        <p:tav tm="0">
                                          <p:val>
                                            <p:strVal val="4*#ppt_w"/>
                                          </p:val>
                                        </p:tav>
                                        <p:tav tm="100000">
                                          <p:val>
                                            <p:strVal val="#ppt_w"/>
                                          </p:val>
                                        </p:tav>
                                      </p:tavLst>
                                    </p:anim>
                                    <p:anim calcmode="lin" valueType="num">
                                      <p:cBhvr>
                                        <p:cTn id="8" dur="1230" fill="hold"/>
                                        <p:tgtEl>
                                          <p:spTgt spid="9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Habitavam a Lemúria e a Ásia.…"/>
          <p:cNvSpPr txBox="1"/>
          <p:nvPr/>
        </p:nvSpPr>
        <p:spPr>
          <a:xfrm>
            <a:off x="-1" y="0"/>
            <a:ext cx="9144002" cy="66567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FF00"/>
                </a:solidFill>
              </a:defRPr>
            </a:pPr>
            <a:r>
              <a:t>Habitavam a Lemúria e a Ásia.</a:t>
            </a:r>
          </a:p>
          <a:p>
            <a:pPr algn="ctr">
              <a:defRPr b="1" sz="3200">
                <a:solidFill>
                  <a:srgbClr val="FFFF00"/>
                </a:solidFill>
              </a:defRPr>
            </a:pPr>
          </a:p>
          <a:p>
            <a:pPr algn="ctr">
              <a:defRPr b="1" sz="3200">
                <a:solidFill>
                  <a:srgbClr val="FFFF00"/>
                </a:solidFill>
              </a:defRPr>
            </a:pPr>
            <a:r>
              <a:t>Manipulação de objetos para sua defesa (sílex).</a:t>
            </a:r>
          </a:p>
          <a:p>
            <a:pPr algn="ctr">
              <a:defRPr b="1" sz="3200">
                <a:solidFill>
                  <a:srgbClr val="FFFF00"/>
                </a:solidFill>
              </a:defRPr>
            </a:pPr>
          </a:p>
          <a:p>
            <a:pPr algn="ctr">
              <a:defRPr b="1" sz="3200">
                <a:solidFill>
                  <a:srgbClr val="FFFF00"/>
                </a:solidFill>
              </a:defRPr>
            </a:pPr>
            <a:r>
              <a:t>Surgimento da “Era Glacial”.</a:t>
            </a:r>
          </a:p>
          <a:p>
            <a:pPr algn="ctr">
              <a:defRPr b="1" sz="3200">
                <a:solidFill>
                  <a:srgbClr val="FFFF00"/>
                </a:solidFill>
              </a:defRPr>
            </a:pPr>
          </a:p>
          <a:p>
            <a:pPr algn="ctr">
              <a:defRPr b="1" sz="3200">
                <a:solidFill>
                  <a:srgbClr val="FFFF00"/>
                </a:solidFill>
              </a:defRPr>
            </a:pPr>
            <a:r>
              <a:t>Descoberta do Fogo e uso de peles de animais como roupa.</a:t>
            </a:r>
          </a:p>
          <a:p>
            <a:pPr algn="ctr">
              <a:defRPr b="1" sz="3200">
                <a:solidFill>
                  <a:srgbClr val="FFFF00"/>
                </a:solidFill>
              </a:defRPr>
            </a:pPr>
          </a:p>
          <a:p>
            <a:pPr algn="ctr">
              <a:defRPr b="1" sz="3200">
                <a:solidFill>
                  <a:srgbClr val="FFFF00"/>
                </a:solidFill>
              </a:defRPr>
            </a:pPr>
            <a:r>
              <a:t>Aquecimento e Dilúvio.</a:t>
            </a:r>
          </a:p>
          <a:p>
            <a:pPr algn="ctr">
              <a:defRPr b="1" sz="3200">
                <a:solidFill>
                  <a:srgbClr val="FFFF00"/>
                </a:solidFill>
              </a:defRPr>
            </a:pPr>
          </a:p>
          <a:p>
            <a:pPr algn="ctr">
              <a:defRPr b="1" sz="3200">
                <a:solidFill>
                  <a:srgbClr val="FFFF00"/>
                </a:solidFill>
              </a:defRPr>
            </a:pPr>
            <a:r>
              <a:t>Ainda eram nômades, porém com uma estrutura social mais bem definida.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99">
                                            <p:bg/>
                                          </p:spTgt>
                                        </p:tgtEl>
                                        <p:attrNameLst>
                                          <p:attrName>style.visibility</p:attrName>
                                        </p:attrNameLst>
                                      </p:cBhvr>
                                      <p:to>
                                        <p:strVal val="visible"/>
                                      </p:to>
                                    </p:set>
                                    <p:anim calcmode="lin" valueType="num">
                                      <p:cBhvr>
                                        <p:cTn id="7" dur="2000" fill="hold"/>
                                        <p:tgtEl>
                                          <p:spTgt spid="99">
                                            <p:bg/>
                                          </p:spTgt>
                                        </p:tgtEl>
                                        <p:attrNameLst>
                                          <p:attrName>ppt_w</p:attrName>
                                        </p:attrNameLst>
                                      </p:cBhvr>
                                      <p:tavLst>
                                        <p:tav tm="0">
                                          <p:val>
                                            <p:fltVal val="0"/>
                                          </p:val>
                                        </p:tav>
                                        <p:tav tm="100000">
                                          <p:val>
                                            <p:strVal val="#ppt_w"/>
                                          </p:val>
                                        </p:tav>
                                      </p:tavLst>
                                    </p:anim>
                                    <p:anim calcmode="lin" valueType="num">
                                      <p:cBhvr>
                                        <p:cTn id="8" dur="2000" fill="hold"/>
                                        <p:tgtEl>
                                          <p:spTgt spid="99">
                                            <p:bg/>
                                          </p:spTgt>
                                        </p:tgtEl>
                                        <p:attrNameLst>
                                          <p:attrName>ppt_h</p:attrName>
                                        </p:attrNameLst>
                                      </p:cBhvr>
                                      <p:tavLst>
                                        <p:tav tm="0">
                                          <p:val>
                                            <p:fltVal val="0"/>
                                          </p:val>
                                        </p:tav>
                                        <p:tav tm="100000">
                                          <p:val>
                                            <p:strVal val="#ppt_h"/>
                                          </p:val>
                                        </p:tav>
                                      </p:tavLst>
                                    </p:anim>
                                    <p:anim calcmode="lin" valueType="num">
                                      <p:cBhvr>
                                        <p:cTn id="9" dur="2000" fill="hold"/>
                                        <p:tgtEl>
                                          <p:spTgt spid="99">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9">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12" presetID="15" grpId="1" fill="hold">
                                  <p:stCondLst>
                                    <p:cond delay="0"/>
                                  </p:stCondLst>
                                  <p:iterate type="el" backwards="0">
                                    <p:tmAbs val="0"/>
                                  </p:iterate>
                                  <p:childTnLst>
                                    <p:set>
                                      <p:cBhvr>
                                        <p:cTn id="12" fill="hold"/>
                                        <p:tgtEl>
                                          <p:spTgt spid="99">
                                            <p:txEl>
                                              <p:pRg st="0" end="0"/>
                                            </p:txEl>
                                          </p:spTgt>
                                        </p:tgtEl>
                                        <p:attrNameLst>
                                          <p:attrName>style.visibility</p:attrName>
                                        </p:attrNameLst>
                                      </p:cBhvr>
                                      <p:to>
                                        <p:strVal val="visible"/>
                                      </p:to>
                                    </p:set>
                                    <p:anim calcmode="lin" valueType="num">
                                      <p:cBhvr>
                                        <p:cTn id="13" dur="2000" fill="hold"/>
                                        <p:tgtEl>
                                          <p:spTgt spid="99">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99">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Class="entr" nodeType="afterEffect" presetSubtype="12" presetID="15" grpId="1" fill="hold">
                                  <p:stCondLst>
                                    <p:cond delay="0"/>
                                  </p:stCondLst>
                                  <p:iterate type="el" backwards="0">
                                    <p:tmAbs val="0"/>
                                  </p:iterate>
                                  <p:childTnLst>
                                    <p:set>
                                      <p:cBhvr>
                                        <p:cTn id="19" fill="hold"/>
                                        <p:tgtEl>
                                          <p:spTgt spid="99">
                                            <p:txEl>
                                              <p:pRg st="1" end="1"/>
                                            </p:txEl>
                                          </p:spTgt>
                                        </p:tgtEl>
                                        <p:attrNameLst>
                                          <p:attrName>style.visibility</p:attrName>
                                        </p:attrNameLst>
                                      </p:cBhvr>
                                      <p:to>
                                        <p:strVal val="visible"/>
                                      </p:to>
                                    </p:set>
                                    <p:anim calcmode="lin" valueType="num">
                                      <p:cBhvr>
                                        <p:cTn id="20" dur="2000" fill="hold"/>
                                        <p:tgtEl>
                                          <p:spTgt spid="9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99">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4000"/>
                            </p:stCondLst>
                            <p:childTnLst>
                              <p:par>
                                <p:cTn id="25" presetClass="entr" nodeType="afterEffect" presetSubtype="12" presetID="15" grpId="1" fill="hold">
                                  <p:stCondLst>
                                    <p:cond delay="0"/>
                                  </p:stCondLst>
                                  <p:iterate type="el" backwards="0">
                                    <p:tmAbs val="0"/>
                                  </p:iterate>
                                  <p:childTnLst>
                                    <p:set>
                                      <p:cBhvr>
                                        <p:cTn id="26" fill="hold"/>
                                        <p:tgtEl>
                                          <p:spTgt spid="99">
                                            <p:txEl>
                                              <p:pRg st="2" end="2"/>
                                            </p:txEl>
                                          </p:spTgt>
                                        </p:tgtEl>
                                        <p:attrNameLst>
                                          <p:attrName>style.visibility</p:attrName>
                                        </p:attrNameLst>
                                      </p:cBhvr>
                                      <p:to>
                                        <p:strVal val="visible"/>
                                      </p:to>
                                    </p:set>
                                    <p:anim calcmode="lin" valueType="num">
                                      <p:cBhvr>
                                        <p:cTn id="27" dur="2000" fill="hold"/>
                                        <p:tgtEl>
                                          <p:spTgt spid="99">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99">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000"/>
                            </p:stCondLst>
                            <p:childTnLst>
                              <p:par>
                                <p:cTn id="32" presetClass="entr" nodeType="afterEffect" presetSubtype="12" presetID="15" grpId="1" fill="hold">
                                  <p:stCondLst>
                                    <p:cond delay="0"/>
                                  </p:stCondLst>
                                  <p:iterate type="el" backwards="0">
                                    <p:tmAbs val="0"/>
                                  </p:iterate>
                                  <p:childTnLst>
                                    <p:set>
                                      <p:cBhvr>
                                        <p:cTn id="33" fill="hold"/>
                                        <p:tgtEl>
                                          <p:spTgt spid="99">
                                            <p:txEl>
                                              <p:pRg st="3" end="3"/>
                                            </p:txEl>
                                          </p:spTgt>
                                        </p:tgtEl>
                                        <p:attrNameLst>
                                          <p:attrName>style.visibility</p:attrName>
                                        </p:attrNameLst>
                                      </p:cBhvr>
                                      <p:to>
                                        <p:strVal val="visible"/>
                                      </p:to>
                                    </p:set>
                                    <p:anim calcmode="lin" valueType="num">
                                      <p:cBhvr>
                                        <p:cTn id="34" dur="2000" fill="hold"/>
                                        <p:tgtEl>
                                          <p:spTgt spid="99">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99">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8000"/>
                            </p:stCondLst>
                            <p:childTnLst>
                              <p:par>
                                <p:cTn id="39" presetClass="entr" nodeType="afterEffect" presetSubtype="12" presetID="15" grpId="1" fill="hold">
                                  <p:stCondLst>
                                    <p:cond delay="0"/>
                                  </p:stCondLst>
                                  <p:iterate type="el" backwards="0">
                                    <p:tmAbs val="0"/>
                                  </p:iterate>
                                  <p:childTnLst>
                                    <p:set>
                                      <p:cBhvr>
                                        <p:cTn id="40" fill="hold"/>
                                        <p:tgtEl>
                                          <p:spTgt spid="99">
                                            <p:txEl>
                                              <p:pRg st="4" end="4"/>
                                            </p:txEl>
                                          </p:spTgt>
                                        </p:tgtEl>
                                        <p:attrNameLst>
                                          <p:attrName>style.visibility</p:attrName>
                                        </p:attrNameLst>
                                      </p:cBhvr>
                                      <p:to>
                                        <p:strVal val="visible"/>
                                      </p:to>
                                    </p:set>
                                    <p:anim calcmode="lin" valueType="num">
                                      <p:cBhvr>
                                        <p:cTn id="41" dur="2000" fill="hold"/>
                                        <p:tgtEl>
                                          <p:spTgt spid="99">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99">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9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10000"/>
                            </p:stCondLst>
                            <p:childTnLst>
                              <p:par>
                                <p:cTn id="46" presetClass="entr" nodeType="afterEffect" presetSubtype="12" presetID="15" grpId="1" fill="hold">
                                  <p:stCondLst>
                                    <p:cond delay="0"/>
                                  </p:stCondLst>
                                  <p:iterate type="el" backwards="0">
                                    <p:tmAbs val="0"/>
                                  </p:iterate>
                                  <p:childTnLst>
                                    <p:set>
                                      <p:cBhvr>
                                        <p:cTn id="47" fill="hold"/>
                                        <p:tgtEl>
                                          <p:spTgt spid="99">
                                            <p:txEl>
                                              <p:pRg st="5" end="5"/>
                                            </p:txEl>
                                          </p:spTgt>
                                        </p:tgtEl>
                                        <p:attrNameLst>
                                          <p:attrName>style.visibility</p:attrName>
                                        </p:attrNameLst>
                                      </p:cBhvr>
                                      <p:to>
                                        <p:strVal val="visible"/>
                                      </p:to>
                                    </p:set>
                                    <p:anim calcmode="lin" valueType="num">
                                      <p:cBhvr>
                                        <p:cTn id="48" dur="2000" fill="hold"/>
                                        <p:tgtEl>
                                          <p:spTgt spid="99">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99">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9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9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2000"/>
                            </p:stCondLst>
                            <p:childTnLst>
                              <p:par>
                                <p:cTn id="53" presetClass="entr" nodeType="afterEffect" presetSubtype="12" presetID="15" grpId="1" fill="hold">
                                  <p:stCondLst>
                                    <p:cond delay="0"/>
                                  </p:stCondLst>
                                  <p:iterate type="el" backwards="0">
                                    <p:tmAbs val="0"/>
                                  </p:iterate>
                                  <p:childTnLst>
                                    <p:set>
                                      <p:cBhvr>
                                        <p:cTn id="54" fill="hold"/>
                                        <p:tgtEl>
                                          <p:spTgt spid="99">
                                            <p:txEl>
                                              <p:pRg st="6" end="6"/>
                                            </p:txEl>
                                          </p:spTgt>
                                        </p:tgtEl>
                                        <p:attrNameLst>
                                          <p:attrName>style.visibility</p:attrName>
                                        </p:attrNameLst>
                                      </p:cBhvr>
                                      <p:to>
                                        <p:strVal val="visible"/>
                                      </p:to>
                                    </p:set>
                                    <p:anim calcmode="lin" valueType="num">
                                      <p:cBhvr>
                                        <p:cTn id="55" dur="2000" fill="hold"/>
                                        <p:tgtEl>
                                          <p:spTgt spid="99">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99">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9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9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14000"/>
                            </p:stCondLst>
                            <p:childTnLst>
                              <p:par>
                                <p:cTn id="60" presetClass="entr" nodeType="afterEffect" presetSubtype="12" presetID="15" grpId="1" fill="hold">
                                  <p:stCondLst>
                                    <p:cond delay="0"/>
                                  </p:stCondLst>
                                  <p:iterate type="el" backwards="0">
                                    <p:tmAbs val="0"/>
                                  </p:iterate>
                                  <p:childTnLst>
                                    <p:set>
                                      <p:cBhvr>
                                        <p:cTn id="61" fill="hold"/>
                                        <p:tgtEl>
                                          <p:spTgt spid="99">
                                            <p:txEl>
                                              <p:pRg st="7" end="7"/>
                                            </p:txEl>
                                          </p:spTgt>
                                        </p:tgtEl>
                                        <p:attrNameLst>
                                          <p:attrName>style.visibility</p:attrName>
                                        </p:attrNameLst>
                                      </p:cBhvr>
                                      <p:to>
                                        <p:strVal val="visible"/>
                                      </p:to>
                                    </p:set>
                                    <p:anim calcmode="lin" valueType="num">
                                      <p:cBhvr>
                                        <p:cTn id="62" dur="2000" fill="hold"/>
                                        <p:tgtEl>
                                          <p:spTgt spid="99">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99">
                                            <p:txEl>
                                              <p:pRg st="7" end="7"/>
                                            </p:txEl>
                                          </p:spTgt>
                                        </p:tgtEl>
                                        <p:attrNameLst>
                                          <p:attrName>ppt_h</p:attrName>
                                        </p:attrNameLst>
                                      </p:cBhvr>
                                      <p:tavLst>
                                        <p:tav tm="0">
                                          <p:val>
                                            <p:fltVal val="0"/>
                                          </p:val>
                                        </p:tav>
                                        <p:tav tm="100000">
                                          <p:val>
                                            <p:strVal val="#ppt_h"/>
                                          </p:val>
                                        </p:tav>
                                      </p:tavLst>
                                    </p:anim>
                                    <p:anim calcmode="lin" valueType="num">
                                      <p:cBhvr>
                                        <p:cTn id="64" dur="2000" fill="hold"/>
                                        <p:tgtEl>
                                          <p:spTgt spid="9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5" dur="2000" fill="hold"/>
                                        <p:tgtEl>
                                          <p:spTgt spid="9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6000"/>
                            </p:stCondLst>
                            <p:childTnLst>
                              <p:par>
                                <p:cTn id="67" presetClass="entr" nodeType="afterEffect" presetSubtype="12" presetID="15" grpId="1" fill="hold">
                                  <p:stCondLst>
                                    <p:cond delay="0"/>
                                  </p:stCondLst>
                                  <p:iterate type="el" backwards="0">
                                    <p:tmAbs val="0"/>
                                  </p:iterate>
                                  <p:childTnLst>
                                    <p:set>
                                      <p:cBhvr>
                                        <p:cTn id="68" fill="hold"/>
                                        <p:tgtEl>
                                          <p:spTgt spid="99">
                                            <p:txEl>
                                              <p:pRg st="8" end="8"/>
                                            </p:txEl>
                                          </p:spTgt>
                                        </p:tgtEl>
                                        <p:attrNameLst>
                                          <p:attrName>style.visibility</p:attrName>
                                        </p:attrNameLst>
                                      </p:cBhvr>
                                      <p:to>
                                        <p:strVal val="visible"/>
                                      </p:to>
                                    </p:set>
                                    <p:anim calcmode="lin" valueType="num">
                                      <p:cBhvr>
                                        <p:cTn id="69" dur="2000" fill="hold"/>
                                        <p:tgtEl>
                                          <p:spTgt spid="99">
                                            <p:txEl>
                                              <p:pRg st="8" end="8"/>
                                            </p:txEl>
                                          </p:spTgt>
                                        </p:tgtEl>
                                        <p:attrNameLst>
                                          <p:attrName>ppt_w</p:attrName>
                                        </p:attrNameLst>
                                      </p:cBhvr>
                                      <p:tavLst>
                                        <p:tav tm="0">
                                          <p:val>
                                            <p:fltVal val="0"/>
                                          </p:val>
                                        </p:tav>
                                        <p:tav tm="100000">
                                          <p:val>
                                            <p:strVal val="#ppt_w"/>
                                          </p:val>
                                        </p:tav>
                                      </p:tavLst>
                                    </p:anim>
                                    <p:anim calcmode="lin" valueType="num">
                                      <p:cBhvr>
                                        <p:cTn id="70" dur="2000" fill="hold"/>
                                        <p:tgtEl>
                                          <p:spTgt spid="99">
                                            <p:txEl>
                                              <p:pRg st="8" end="8"/>
                                            </p:txEl>
                                          </p:spTgt>
                                        </p:tgtEl>
                                        <p:attrNameLst>
                                          <p:attrName>ppt_h</p:attrName>
                                        </p:attrNameLst>
                                      </p:cBhvr>
                                      <p:tavLst>
                                        <p:tav tm="0">
                                          <p:val>
                                            <p:fltVal val="0"/>
                                          </p:val>
                                        </p:tav>
                                        <p:tav tm="100000">
                                          <p:val>
                                            <p:strVal val="#ppt_h"/>
                                          </p:val>
                                        </p:tav>
                                      </p:tavLst>
                                    </p:anim>
                                    <p:anim calcmode="lin" valueType="num">
                                      <p:cBhvr>
                                        <p:cTn id="71" dur="2000" fill="hold"/>
                                        <p:tgtEl>
                                          <p:spTgt spid="9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2" dur="2000" fill="hold"/>
                                        <p:tgtEl>
                                          <p:spTgt spid="9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3" fill="hold">
                            <p:stCondLst>
                              <p:cond delay="18000"/>
                            </p:stCondLst>
                            <p:childTnLst>
                              <p:par>
                                <p:cTn id="74" presetClass="entr" nodeType="afterEffect" presetSubtype="12" presetID="15" grpId="1" fill="hold">
                                  <p:stCondLst>
                                    <p:cond delay="0"/>
                                  </p:stCondLst>
                                  <p:iterate type="el" backwards="0">
                                    <p:tmAbs val="0"/>
                                  </p:iterate>
                                  <p:childTnLst>
                                    <p:set>
                                      <p:cBhvr>
                                        <p:cTn id="75" fill="hold"/>
                                        <p:tgtEl>
                                          <p:spTgt spid="99">
                                            <p:txEl>
                                              <p:pRg st="9" end="9"/>
                                            </p:txEl>
                                          </p:spTgt>
                                        </p:tgtEl>
                                        <p:attrNameLst>
                                          <p:attrName>style.visibility</p:attrName>
                                        </p:attrNameLst>
                                      </p:cBhvr>
                                      <p:to>
                                        <p:strVal val="visible"/>
                                      </p:to>
                                    </p:set>
                                    <p:anim calcmode="lin" valueType="num">
                                      <p:cBhvr>
                                        <p:cTn id="76" dur="2000" fill="hold"/>
                                        <p:tgtEl>
                                          <p:spTgt spid="99">
                                            <p:txEl>
                                              <p:pRg st="9" end="9"/>
                                            </p:txEl>
                                          </p:spTgt>
                                        </p:tgtEl>
                                        <p:attrNameLst>
                                          <p:attrName>ppt_w</p:attrName>
                                        </p:attrNameLst>
                                      </p:cBhvr>
                                      <p:tavLst>
                                        <p:tav tm="0">
                                          <p:val>
                                            <p:fltVal val="0"/>
                                          </p:val>
                                        </p:tav>
                                        <p:tav tm="100000">
                                          <p:val>
                                            <p:strVal val="#ppt_w"/>
                                          </p:val>
                                        </p:tav>
                                      </p:tavLst>
                                    </p:anim>
                                    <p:anim calcmode="lin" valueType="num">
                                      <p:cBhvr>
                                        <p:cTn id="77" dur="2000" fill="hold"/>
                                        <p:tgtEl>
                                          <p:spTgt spid="99">
                                            <p:txEl>
                                              <p:pRg st="9" end="9"/>
                                            </p:txEl>
                                          </p:spTgt>
                                        </p:tgtEl>
                                        <p:attrNameLst>
                                          <p:attrName>ppt_h</p:attrName>
                                        </p:attrNameLst>
                                      </p:cBhvr>
                                      <p:tavLst>
                                        <p:tav tm="0">
                                          <p:val>
                                            <p:fltVal val="0"/>
                                          </p:val>
                                        </p:tav>
                                        <p:tav tm="100000">
                                          <p:val>
                                            <p:strVal val="#ppt_h"/>
                                          </p:val>
                                        </p:tav>
                                      </p:tavLst>
                                    </p:anim>
                                    <p:anim calcmode="lin" valueType="num">
                                      <p:cBhvr>
                                        <p:cTn id="78" dur="2000" fill="hold"/>
                                        <p:tgtEl>
                                          <p:spTgt spid="9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9" dur="2000" fill="hold"/>
                                        <p:tgtEl>
                                          <p:spTgt spid="9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0" fill="hold">
                            <p:stCondLst>
                              <p:cond delay="20000"/>
                            </p:stCondLst>
                            <p:childTnLst>
                              <p:par>
                                <p:cTn id="81" presetClass="entr" nodeType="afterEffect" presetSubtype="12" presetID="15" grpId="1" fill="hold">
                                  <p:stCondLst>
                                    <p:cond delay="0"/>
                                  </p:stCondLst>
                                  <p:iterate type="el" backwards="0">
                                    <p:tmAbs val="0"/>
                                  </p:iterate>
                                  <p:childTnLst>
                                    <p:set>
                                      <p:cBhvr>
                                        <p:cTn id="82" fill="hold"/>
                                        <p:tgtEl>
                                          <p:spTgt spid="99">
                                            <p:txEl>
                                              <p:pRg st="10" end="10"/>
                                            </p:txEl>
                                          </p:spTgt>
                                        </p:tgtEl>
                                        <p:attrNameLst>
                                          <p:attrName>style.visibility</p:attrName>
                                        </p:attrNameLst>
                                      </p:cBhvr>
                                      <p:to>
                                        <p:strVal val="visible"/>
                                      </p:to>
                                    </p:set>
                                    <p:anim calcmode="lin" valueType="num">
                                      <p:cBhvr>
                                        <p:cTn id="83" dur="2000" fill="hold"/>
                                        <p:tgtEl>
                                          <p:spTgt spid="99">
                                            <p:txEl>
                                              <p:pRg st="10" end="10"/>
                                            </p:txEl>
                                          </p:spTgt>
                                        </p:tgtEl>
                                        <p:attrNameLst>
                                          <p:attrName>ppt_w</p:attrName>
                                        </p:attrNameLst>
                                      </p:cBhvr>
                                      <p:tavLst>
                                        <p:tav tm="0">
                                          <p:val>
                                            <p:fltVal val="0"/>
                                          </p:val>
                                        </p:tav>
                                        <p:tav tm="100000">
                                          <p:val>
                                            <p:strVal val="#ppt_w"/>
                                          </p:val>
                                        </p:tav>
                                      </p:tavLst>
                                    </p:anim>
                                    <p:anim calcmode="lin" valueType="num">
                                      <p:cBhvr>
                                        <p:cTn id="84" dur="2000" fill="hold"/>
                                        <p:tgtEl>
                                          <p:spTgt spid="99">
                                            <p:txEl>
                                              <p:pRg st="10" end="10"/>
                                            </p:txEl>
                                          </p:spTgt>
                                        </p:tgtEl>
                                        <p:attrNameLst>
                                          <p:attrName>ppt_h</p:attrName>
                                        </p:attrNameLst>
                                      </p:cBhvr>
                                      <p:tavLst>
                                        <p:tav tm="0">
                                          <p:val>
                                            <p:fltVal val="0"/>
                                          </p:val>
                                        </p:tav>
                                        <p:tav tm="100000">
                                          <p:val>
                                            <p:strVal val="#ppt_h"/>
                                          </p:val>
                                        </p:tav>
                                      </p:tavLst>
                                    </p:anim>
                                    <p:anim calcmode="lin" valueType="num">
                                      <p:cBhvr>
                                        <p:cTn id="85" dur="2000" fill="hold"/>
                                        <p:tgtEl>
                                          <p:spTgt spid="99">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6" dur="2000" fill="hold"/>
                                        <p:tgtEl>
                                          <p:spTgt spid="99">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9"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Imperava o temor e a superstição.…"/>
          <p:cNvSpPr txBox="1"/>
          <p:nvPr/>
        </p:nvSpPr>
        <p:spPr>
          <a:xfrm>
            <a:off x="-1" y="990600"/>
            <a:ext cx="9144002" cy="48770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FFFF00"/>
                </a:solidFill>
              </a:defRPr>
            </a:pPr>
            <a:r>
              <a:t>Imperava o temor e a superstição.</a:t>
            </a:r>
          </a:p>
          <a:p>
            <a:pPr algn="ctr">
              <a:defRPr b="1" sz="3600">
                <a:solidFill>
                  <a:srgbClr val="FFFF00"/>
                </a:solidFill>
              </a:defRPr>
            </a:pPr>
          </a:p>
          <a:p>
            <a:pPr algn="ctr">
              <a:defRPr b="1" sz="3600">
                <a:solidFill>
                  <a:srgbClr val="FFFF00"/>
                </a:solidFill>
              </a:defRPr>
            </a:pPr>
            <a:r>
              <a:t>A união homem-mulher passa a ser mais estável.</a:t>
            </a:r>
          </a:p>
          <a:p>
            <a:pPr algn="ctr">
              <a:defRPr b="1" sz="3600">
                <a:solidFill>
                  <a:srgbClr val="FFFF00"/>
                </a:solidFill>
              </a:defRPr>
            </a:pPr>
          </a:p>
          <a:p>
            <a:pPr algn="ctr">
              <a:defRPr b="1" sz="3600">
                <a:solidFill>
                  <a:srgbClr val="FFFF00"/>
                </a:solidFill>
              </a:defRPr>
            </a:pPr>
            <a:r>
              <a:t>Inicia-se o cuidado com os filhos.</a:t>
            </a:r>
          </a:p>
          <a:p>
            <a:pPr algn="ctr">
              <a:defRPr b="1" sz="3600">
                <a:solidFill>
                  <a:srgbClr val="FFFF00"/>
                </a:solidFill>
              </a:defRPr>
            </a:pPr>
          </a:p>
          <a:p>
            <a:pPr algn="ctr">
              <a:defRPr b="1" sz="3600">
                <a:solidFill>
                  <a:srgbClr val="FFFF00"/>
                </a:solidFill>
              </a:defRPr>
            </a:pPr>
            <a:r>
              <a:t>Começam a exprimir os primeiros sentimentos.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2" presetID="15"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 calcmode="lin" valueType="num">
                                      <p:cBhvr>
                                        <p:cTn id="7" dur="2000" fill="hold"/>
                                        <p:tgtEl>
                                          <p:spTgt spid="101">
                                            <p:bg/>
                                          </p:spTgt>
                                        </p:tgtEl>
                                        <p:attrNameLst>
                                          <p:attrName>ppt_w</p:attrName>
                                        </p:attrNameLst>
                                      </p:cBhvr>
                                      <p:tavLst>
                                        <p:tav tm="0">
                                          <p:val>
                                            <p:fltVal val="0"/>
                                          </p:val>
                                        </p:tav>
                                        <p:tav tm="100000">
                                          <p:val>
                                            <p:strVal val="#ppt_w"/>
                                          </p:val>
                                        </p:tav>
                                      </p:tavLst>
                                    </p:anim>
                                    <p:anim calcmode="lin" valueType="num">
                                      <p:cBhvr>
                                        <p:cTn id="8" dur="2000" fill="hold"/>
                                        <p:tgtEl>
                                          <p:spTgt spid="101">
                                            <p:bg/>
                                          </p:spTgt>
                                        </p:tgtEl>
                                        <p:attrNameLst>
                                          <p:attrName>ppt_h</p:attrName>
                                        </p:attrNameLst>
                                      </p:cBhvr>
                                      <p:tavLst>
                                        <p:tav tm="0">
                                          <p:val>
                                            <p:fltVal val="0"/>
                                          </p:val>
                                        </p:tav>
                                        <p:tav tm="100000">
                                          <p:val>
                                            <p:strVal val="#ppt_h"/>
                                          </p:val>
                                        </p:tav>
                                      </p:tavLst>
                                    </p:anim>
                                    <p:anim calcmode="lin" valueType="num">
                                      <p:cBhvr>
                                        <p:cTn id="9" dur="2000" fill="hold"/>
                                        <p:tgtEl>
                                          <p:spTgt spid="101">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12" presetID="15" grpId="1" fill="hold">
                                  <p:stCondLst>
                                    <p:cond delay="0"/>
                                  </p:stCondLst>
                                  <p:iterate type="el" backwards="0">
                                    <p:tmAbs val="0"/>
                                  </p:iterate>
                                  <p:childTnLst>
                                    <p:set>
                                      <p:cBhvr>
                                        <p:cTn id="12" fill="hold"/>
                                        <p:tgtEl>
                                          <p:spTgt spid="101">
                                            <p:txEl>
                                              <p:pRg st="0" end="0"/>
                                            </p:txEl>
                                          </p:spTgt>
                                        </p:tgtEl>
                                        <p:attrNameLst>
                                          <p:attrName>style.visibility</p:attrName>
                                        </p:attrNameLst>
                                      </p:cBhvr>
                                      <p:to>
                                        <p:strVal val="visible"/>
                                      </p:to>
                                    </p:set>
                                    <p:anim calcmode="lin" valueType="num">
                                      <p:cBhvr>
                                        <p:cTn id="13" dur="2000" fill="hold"/>
                                        <p:tgtEl>
                                          <p:spTgt spid="101">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01">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1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Class="entr" nodeType="afterEffect" presetSubtype="12" presetID="15" grpId="1" fill="hold">
                                  <p:stCondLst>
                                    <p:cond delay="0"/>
                                  </p:stCondLst>
                                  <p:iterate type="el" backwards="0">
                                    <p:tmAbs val="0"/>
                                  </p:iterate>
                                  <p:childTnLst>
                                    <p:set>
                                      <p:cBhvr>
                                        <p:cTn id="19" fill="hold"/>
                                        <p:tgtEl>
                                          <p:spTgt spid="101">
                                            <p:txEl>
                                              <p:pRg st="1" end="1"/>
                                            </p:txEl>
                                          </p:spTgt>
                                        </p:tgtEl>
                                        <p:attrNameLst>
                                          <p:attrName>style.visibility</p:attrName>
                                        </p:attrNameLst>
                                      </p:cBhvr>
                                      <p:to>
                                        <p:strVal val="visible"/>
                                      </p:to>
                                    </p:set>
                                    <p:anim calcmode="lin" valueType="num">
                                      <p:cBhvr>
                                        <p:cTn id="20" dur="2000" fill="hold"/>
                                        <p:tgtEl>
                                          <p:spTgt spid="101">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01">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10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10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4000"/>
                            </p:stCondLst>
                            <p:childTnLst>
                              <p:par>
                                <p:cTn id="25" presetClass="entr" nodeType="afterEffect" presetSubtype="12" presetID="15" grpId="1" fill="hold">
                                  <p:stCondLst>
                                    <p:cond delay="0"/>
                                  </p:stCondLst>
                                  <p:iterate type="el" backwards="0">
                                    <p:tmAbs val="0"/>
                                  </p:iterate>
                                  <p:childTnLst>
                                    <p:set>
                                      <p:cBhvr>
                                        <p:cTn id="26" fill="hold"/>
                                        <p:tgtEl>
                                          <p:spTgt spid="101">
                                            <p:txEl>
                                              <p:pRg st="2" end="2"/>
                                            </p:txEl>
                                          </p:spTgt>
                                        </p:tgtEl>
                                        <p:attrNameLst>
                                          <p:attrName>style.visibility</p:attrName>
                                        </p:attrNameLst>
                                      </p:cBhvr>
                                      <p:to>
                                        <p:strVal val="visible"/>
                                      </p:to>
                                    </p:set>
                                    <p:anim calcmode="lin" valueType="num">
                                      <p:cBhvr>
                                        <p:cTn id="27" dur="2000" fill="hold"/>
                                        <p:tgtEl>
                                          <p:spTgt spid="101">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101">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10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10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6000"/>
                            </p:stCondLst>
                            <p:childTnLst>
                              <p:par>
                                <p:cTn id="32" presetClass="entr" nodeType="afterEffect" presetSubtype="12" presetID="15" grpId="1" fill="hold">
                                  <p:stCondLst>
                                    <p:cond delay="0"/>
                                  </p:stCondLst>
                                  <p:iterate type="el" backwards="0">
                                    <p:tmAbs val="0"/>
                                  </p:iterate>
                                  <p:childTnLst>
                                    <p:set>
                                      <p:cBhvr>
                                        <p:cTn id="33" fill="hold"/>
                                        <p:tgtEl>
                                          <p:spTgt spid="101">
                                            <p:txEl>
                                              <p:pRg st="3" end="3"/>
                                            </p:txEl>
                                          </p:spTgt>
                                        </p:tgtEl>
                                        <p:attrNameLst>
                                          <p:attrName>style.visibility</p:attrName>
                                        </p:attrNameLst>
                                      </p:cBhvr>
                                      <p:to>
                                        <p:strVal val="visible"/>
                                      </p:to>
                                    </p:set>
                                    <p:anim calcmode="lin" valueType="num">
                                      <p:cBhvr>
                                        <p:cTn id="34" dur="2000" fill="hold"/>
                                        <p:tgtEl>
                                          <p:spTgt spid="101">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101">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10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10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8000"/>
                            </p:stCondLst>
                            <p:childTnLst>
                              <p:par>
                                <p:cTn id="39" presetClass="entr" nodeType="afterEffect" presetSubtype="12" presetID="15" grpId="1" fill="hold">
                                  <p:stCondLst>
                                    <p:cond delay="0"/>
                                  </p:stCondLst>
                                  <p:iterate type="el" backwards="0">
                                    <p:tmAbs val="0"/>
                                  </p:iterate>
                                  <p:childTnLst>
                                    <p:set>
                                      <p:cBhvr>
                                        <p:cTn id="40" fill="hold"/>
                                        <p:tgtEl>
                                          <p:spTgt spid="101">
                                            <p:txEl>
                                              <p:pRg st="4" end="4"/>
                                            </p:txEl>
                                          </p:spTgt>
                                        </p:tgtEl>
                                        <p:attrNameLst>
                                          <p:attrName>style.visibility</p:attrName>
                                        </p:attrNameLst>
                                      </p:cBhvr>
                                      <p:to>
                                        <p:strVal val="visible"/>
                                      </p:to>
                                    </p:set>
                                    <p:anim calcmode="lin" valueType="num">
                                      <p:cBhvr>
                                        <p:cTn id="41" dur="2000" fill="hold"/>
                                        <p:tgtEl>
                                          <p:spTgt spid="101">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101">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10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10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10000"/>
                            </p:stCondLst>
                            <p:childTnLst>
                              <p:par>
                                <p:cTn id="46" presetClass="entr" nodeType="afterEffect" presetSubtype="12" presetID="15" grpId="1" fill="hold">
                                  <p:stCondLst>
                                    <p:cond delay="0"/>
                                  </p:stCondLst>
                                  <p:iterate type="el" backwards="0">
                                    <p:tmAbs val="0"/>
                                  </p:iterate>
                                  <p:childTnLst>
                                    <p:set>
                                      <p:cBhvr>
                                        <p:cTn id="47" fill="hold"/>
                                        <p:tgtEl>
                                          <p:spTgt spid="101">
                                            <p:txEl>
                                              <p:pRg st="5" end="5"/>
                                            </p:txEl>
                                          </p:spTgt>
                                        </p:tgtEl>
                                        <p:attrNameLst>
                                          <p:attrName>style.visibility</p:attrName>
                                        </p:attrNameLst>
                                      </p:cBhvr>
                                      <p:to>
                                        <p:strVal val="visible"/>
                                      </p:to>
                                    </p:set>
                                    <p:anim calcmode="lin" valueType="num">
                                      <p:cBhvr>
                                        <p:cTn id="48" dur="2000" fill="hold"/>
                                        <p:tgtEl>
                                          <p:spTgt spid="101">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101">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10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1" dur="2000" fill="hold"/>
                                        <p:tgtEl>
                                          <p:spTgt spid="10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2000"/>
                            </p:stCondLst>
                            <p:childTnLst>
                              <p:par>
                                <p:cTn id="53" presetClass="entr" nodeType="afterEffect" presetSubtype="12" presetID="15" grpId="1" fill="hold">
                                  <p:stCondLst>
                                    <p:cond delay="0"/>
                                  </p:stCondLst>
                                  <p:iterate type="el" backwards="0">
                                    <p:tmAbs val="0"/>
                                  </p:iterate>
                                  <p:childTnLst>
                                    <p:set>
                                      <p:cBhvr>
                                        <p:cTn id="54" fill="hold"/>
                                        <p:tgtEl>
                                          <p:spTgt spid="101">
                                            <p:txEl>
                                              <p:pRg st="6" end="6"/>
                                            </p:txEl>
                                          </p:spTgt>
                                        </p:tgtEl>
                                        <p:attrNameLst>
                                          <p:attrName>style.visibility</p:attrName>
                                        </p:attrNameLst>
                                      </p:cBhvr>
                                      <p:to>
                                        <p:strVal val="visible"/>
                                      </p:to>
                                    </p:set>
                                    <p:anim calcmode="lin" valueType="num">
                                      <p:cBhvr>
                                        <p:cTn id="55" dur="2000" fill="hold"/>
                                        <p:tgtEl>
                                          <p:spTgt spid="101">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101">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10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10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habilis.jpeg" descr="habilis.jpeg"/>
          <p:cNvPicPr>
            <a:picLocks noChangeAspect="1"/>
          </p:cNvPicPr>
          <p:nvPr/>
        </p:nvPicPr>
        <p:blipFill>
          <a:blip r:embed="rId2">
            <a:extLst/>
          </a:blip>
          <a:stretch>
            <a:fillRect/>
          </a:stretch>
        </p:blipFill>
        <p:spPr>
          <a:xfrm>
            <a:off x="762000" y="228600"/>
            <a:ext cx="7696200" cy="64738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03"/>
                                        </p:tgtEl>
                                        <p:attrNameLst>
                                          <p:attrName>style.visibility</p:attrName>
                                        </p:attrNameLst>
                                      </p:cBhvr>
                                      <p:to>
                                        <p:strVal val="visible"/>
                                      </p:to>
                                    </p:set>
                                    <p:anim calcmode="lin" valueType="num">
                                      <p:cBhvr>
                                        <p:cTn id="7" dur="3000" fill="hold"/>
                                        <p:tgtEl>
                                          <p:spTgt spid="103"/>
                                        </p:tgtEl>
                                        <p:attrNameLst>
                                          <p:attrName>ppt_w</p:attrName>
                                        </p:attrNameLst>
                                      </p:cBhvr>
                                      <p:tavLst>
                                        <p:tav tm="0">
                                          <p:val>
                                            <p:fltVal val="0"/>
                                          </p:val>
                                        </p:tav>
                                        <p:tav tm="100000">
                                          <p:val>
                                            <p:strVal val="#ppt_w"/>
                                          </p:val>
                                        </p:tav>
                                      </p:tavLst>
                                    </p:anim>
                                    <p:anim calcmode="lin" valueType="num">
                                      <p:cBhvr>
                                        <p:cTn id="8" dur="3000" fill="hold"/>
                                        <p:tgtEl>
                                          <p:spTgt spid="1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Imigraçäo de outros orbes"/>
          <p:cNvSpPr txBox="1"/>
          <p:nvPr/>
        </p:nvSpPr>
        <p:spPr>
          <a:xfrm>
            <a:off x="-1" y="1828799"/>
            <a:ext cx="9144002" cy="40101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5700"/>
              </a:spcBef>
              <a:defRPr sz="9600">
                <a:solidFill>
                  <a:srgbClr val="FFFF00"/>
                </a:solidFill>
                <a:latin typeface="Forte"/>
                <a:ea typeface="Forte"/>
                <a:cs typeface="Forte"/>
                <a:sym typeface="Forte"/>
              </a:defRPr>
            </a:lvl1pPr>
          </a:lstStyle>
          <a:p>
            <a:pPr/>
            <a:r>
              <a:t>Imigraçäo de outros orbes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05"/>
                                        </p:tgtEl>
                                        <p:attrNameLst>
                                          <p:attrName>style.visibility</p:attrName>
                                        </p:attrNameLst>
                                      </p:cBhvr>
                                      <p:to>
                                        <p:strVal val="visible"/>
                                      </p:to>
                                    </p:set>
                                    <p:anim calcmode="lin" valueType="num">
                                      <p:cBhvr>
                                        <p:cTn id="7" dur="1230" fill="hold"/>
                                        <p:tgtEl>
                                          <p:spTgt spid="105"/>
                                        </p:tgtEl>
                                        <p:attrNameLst>
                                          <p:attrName>ppt_w</p:attrName>
                                        </p:attrNameLst>
                                      </p:cBhvr>
                                      <p:tavLst>
                                        <p:tav tm="0">
                                          <p:val>
                                            <p:strVal val="4*#ppt_w"/>
                                          </p:val>
                                        </p:tav>
                                        <p:tav tm="100000">
                                          <p:val>
                                            <p:strVal val="#ppt_w"/>
                                          </p:val>
                                        </p:tav>
                                      </p:tavLst>
                                    </p:anim>
                                    <p:anim calcmode="lin" valueType="num">
                                      <p:cBhvr>
                                        <p:cTn id="8" dur="1230" fill="hold"/>
                                        <p:tgtEl>
                                          <p:spTgt spid="10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Há muitos milênios, um dos orbes do Cocheiro, que guarda muitas afinidades com o globo terrestre, atingira a culminância de um dos seus extraordinários ciclos evolutivos... Alguns milhões de espíritos rebeldes lá existiam, no caminho da evolução geral, dificultando a consolidação das penosas conquistas daqueles povos cheios de piedade e de virtudes...”."/>
          <p:cNvSpPr txBox="1"/>
          <p:nvPr/>
        </p:nvSpPr>
        <p:spPr>
          <a:xfrm>
            <a:off x="-1" y="0"/>
            <a:ext cx="9144002" cy="6361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1" sz="4000">
                <a:solidFill>
                  <a:srgbClr val="FFFF00"/>
                </a:solidFill>
              </a:defRPr>
            </a:lvl1pPr>
          </a:lstStyle>
          <a:p>
            <a:pPr/>
            <a:r>
              <a:t>“Há muitos milênios, um dos orbes do Cocheiro, que guarda muitas afinidades com o globo terrestre, atingira a culminância de um dos seus extraordinários ciclos evolutivos... Alguns milhões de espíritos rebeldes lá existiam, no caminho da evolução geral, dificultando a consolidação das penosas conquistas daqueles povos cheios de piedade e de virtudes...”.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7"/>
                                        </p:tgtEl>
                                        <p:attrNameLst>
                                          <p:attrName>style.visibility</p:attrName>
                                        </p:attrNameLst>
                                      </p:cBhvr>
                                      <p:to>
                                        <p:strVal val="visible"/>
                                      </p:to>
                                    </p:set>
                                    <p:anim calcmode="lin" valueType="num">
                                      <p:cBhvr>
                                        <p:cTn id="7" dur="1000" fill="hold"/>
                                        <p:tgtEl>
                                          <p:spTgt spid="107"/>
                                        </p:tgtEl>
                                        <p:attrNameLst>
                                          <p:attrName>ppt_x</p:attrName>
                                        </p:attrNameLst>
                                      </p:cBhvr>
                                      <p:tavLst>
                                        <p:tav tm="0">
                                          <p:val>
                                            <p:strVal val="#ppt_x"/>
                                          </p:val>
                                        </p:tav>
                                        <p:tav tm="100000">
                                          <p:val>
                                            <p:strVal val="#ppt_x"/>
                                          </p:val>
                                        </p:tav>
                                      </p:tavLst>
                                    </p:anim>
                                    <p:anim calcmode="lin" valueType="num">
                                      <p:cBhvr>
                                        <p:cTn id="8" dur="10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gorila.jpeg" descr="gorila.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5" name="Símios ou Primatas"/>
          <p:cNvSpPr txBox="1"/>
          <p:nvPr/>
        </p:nvSpPr>
        <p:spPr>
          <a:xfrm>
            <a:off x="0" y="5302250"/>
            <a:ext cx="3124200" cy="14684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800"/>
              </a:spcBef>
              <a:defRPr b="1" sz="4800"/>
            </a:lvl1pPr>
          </a:lstStyle>
          <a:p>
            <a:pPr/>
            <a:r>
              <a:t>Símios ou Primatas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18" grpId="1" fill="hold">
                                  <p:stCondLst>
                                    <p:cond delay="0"/>
                                  </p:stCondLst>
                                  <p:iterate type="el" backwards="0">
                                    <p:tmAbs val="0"/>
                                  </p:iterate>
                                  <p:childTnLst>
                                    <p:set>
                                      <p:cBhvr>
                                        <p:cTn id="6" fill="hold"/>
                                        <p:tgtEl>
                                          <p:spTgt spid="44"/>
                                        </p:tgtEl>
                                        <p:attrNameLst>
                                          <p:attrName>style.visibility</p:attrName>
                                        </p:attrNameLst>
                                      </p:cBhvr>
                                      <p:to>
                                        <p:strVal val="visible"/>
                                      </p:to>
                                    </p:set>
                                    <p:animEffect filter="strips(upRight)" transition="in">
                                      <p:cBhvr>
                                        <p:cTn id="7" dur="3000"/>
                                        <p:tgtEl>
                                          <p:spTgt spid="44"/>
                                        </p:tgtEl>
                                      </p:cBhvr>
                                    </p:animEffect>
                                  </p:childTnLst>
                                </p:cTn>
                              </p:par>
                            </p:childTnLst>
                          </p:cTn>
                        </p:par>
                        <p:par>
                          <p:cTn id="8" fill="hold">
                            <p:stCondLst>
                              <p:cond delay="3000"/>
                            </p:stCondLst>
                            <p:childTnLst>
                              <p:par>
                                <p:cTn id="9" presetClass="entr" nodeType="afterEffect" presetSubtype="16" presetID="23" grpId="2" fill="hold">
                                  <p:stCondLst>
                                    <p:cond delay="0"/>
                                  </p:stCondLst>
                                  <p:iterate type="el" backwards="0">
                                    <p:tmAbs val="0"/>
                                  </p:iterate>
                                  <p:childTnLst>
                                    <p:set>
                                      <p:cBhvr>
                                        <p:cTn id="10" fill="hold"/>
                                        <p:tgtEl>
                                          <p:spTgt spid="45"/>
                                        </p:tgtEl>
                                        <p:attrNameLst>
                                          <p:attrName>style.visibility</p:attrName>
                                        </p:attrNameLst>
                                      </p:cBhvr>
                                      <p:to>
                                        <p:strVal val="visible"/>
                                      </p:to>
                                    </p:set>
                                    <p:anim calcmode="lin" valueType="num">
                                      <p:cBhvr>
                                        <p:cTn id="11" dur="3000" fill="hold"/>
                                        <p:tgtEl>
                                          <p:spTgt spid="45"/>
                                        </p:tgtEl>
                                        <p:attrNameLst>
                                          <p:attrName>ppt_w</p:attrName>
                                        </p:attrNameLst>
                                      </p:cBhvr>
                                      <p:tavLst>
                                        <p:tav tm="0">
                                          <p:val>
                                            <p:fltVal val="0"/>
                                          </p:val>
                                        </p:tav>
                                        <p:tav tm="100000">
                                          <p:val>
                                            <p:strVal val="#ppt_w"/>
                                          </p:val>
                                        </p:tav>
                                      </p:tavLst>
                                    </p:anim>
                                    <p:anim calcmode="lin" valueType="num">
                                      <p:cBhvr>
                                        <p:cTn id="12" dur="30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2"/>
      <p:bldP build="whole" bldLvl="1" animBg="1" rev="0" advAuto="0" spid="44"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As Grandes Comunidades Espirituais, diretoras do Cosmos deliberaram, então localizar aquelas entidades pertinazes no crime, aqui na Terra longínqua”.…"/>
          <p:cNvSpPr txBox="1"/>
          <p:nvPr/>
        </p:nvSpPr>
        <p:spPr>
          <a:xfrm>
            <a:off x="-1" y="0"/>
            <a:ext cx="9144002" cy="62317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400"/>
              </a:spcBef>
              <a:defRPr b="1" sz="4000">
                <a:solidFill>
                  <a:srgbClr val="FFFF00"/>
                </a:solidFill>
              </a:defRPr>
            </a:pPr>
            <a:r>
              <a:t>“As Grandes Comunidades Espirituais, diretoras do Cosmos deliberaram, então localizar aquelas entidades pertinazes no crime, aqui na Terra longínqua”.</a:t>
            </a:r>
          </a:p>
          <a:p>
            <a:pPr algn="ctr">
              <a:spcBef>
                <a:spcPts val="1000"/>
              </a:spcBef>
              <a:defRPr b="1" sz="4000">
                <a:solidFill>
                  <a:srgbClr val="FFFF00"/>
                </a:solidFill>
              </a:defRPr>
            </a:pPr>
          </a:p>
          <a:p>
            <a:pPr algn="ctr">
              <a:spcBef>
                <a:spcPts val="2400"/>
              </a:spcBef>
              <a:defRPr b="1" sz="4000">
                <a:solidFill>
                  <a:srgbClr val="FFFF00"/>
                </a:solidFill>
              </a:defRPr>
            </a:pPr>
            <a:r>
              <a:t>“Foi assim que Jesus recebeu, à luz do seu reino de amor e de justiça, aquela turba de seres sofredoras e infelizes”.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9">
                                            <p:bg/>
                                          </p:spTgt>
                                        </p:tgtEl>
                                        <p:attrNameLst>
                                          <p:attrName>style.visibility</p:attrName>
                                        </p:attrNameLst>
                                      </p:cBhvr>
                                      <p:to>
                                        <p:strVal val="visible"/>
                                      </p:to>
                                    </p:set>
                                    <p:anim calcmode="lin" valueType="num">
                                      <p:cBhvr>
                                        <p:cTn id="7" dur="1000" fill="hold"/>
                                        <p:tgtEl>
                                          <p:spTgt spid="109">
                                            <p:bg/>
                                          </p:spTgt>
                                        </p:tgtEl>
                                        <p:attrNameLst>
                                          <p:attrName>ppt_x</p:attrName>
                                        </p:attrNameLst>
                                      </p:cBhvr>
                                      <p:tavLst>
                                        <p:tav tm="0">
                                          <p:val>
                                            <p:strVal val="#ppt_x"/>
                                          </p:val>
                                        </p:tav>
                                        <p:tav tm="100000">
                                          <p:val>
                                            <p:strVal val="#ppt_x"/>
                                          </p:val>
                                        </p:tav>
                                      </p:tavLst>
                                    </p:anim>
                                    <p:anim calcmode="lin" valueType="num">
                                      <p:cBhvr>
                                        <p:cTn id="8" dur="1000" fill="hold"/>
                                        <p:tgtEl>
                                          <p:spTgt spid="10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09">
                                            <p:txEl>
                                              <p:pRg st="0" end="0"/>
                                            </p:txEl>
                                          </p:spTgt>
                                        </p:tgtEl>
                                        <p:attrNameLst>
                                          <p:attrName>style.visibility</p:attrName>
                                        </p:attrNameLst>
                                      </p:cBhvr>
                                      <p:to>
                                        <p:strVal val="visible"/>
                                      </p:to>
                                    </p:set>
                                    <p:anim calcmode="lin" valueType="num">
                                      <p:cBhvr>
                                        <p:cTn id="11" dur="10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09">
                                            <p:txEl>
                                              <p:pRg st="1" end="1"/>
                                            </p:txEl>
                                          </p:spTgt>
                                        </p:tgtEl>
                                        <p:attrNameLst>
                                          <p:attrName>style.visibility</p:attrName>
                                        </p:attrNameLst>
                                      </p:cBhvr>
                                      <p:to>
                                        <p:strVal val="visible"/>
                                      </p:to>
                                    </p:set>
                                    <p:anim calcmode="lin" valueType="num">
                                      <p:cBhvr>
                                        <p:cTn id="16" dur="1000" fill="hold"/>
                                        <p:tgtEl>
                                          <p:spTgt spid="10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Class="entr" nodeType="afterEffect" presetSubtype="4" presetID="2" grpId="1" fill="hold">
                                  <p:stCondLst>
                                    <p:cond delay="0"/>
                                  </p:stCondLst>
                                  <p:iterate type="el" backwards="0">
                                    <p:tmAbs val="0"/>
                                  </p:iterate>
                                  <p:childTnLst>
                                    <p:set>
                                      <p:cBhvr>
                                        <p:cTn id="20" fill="hold"/>
                                        <p:tgtEl>
                                          <p:spTgt spid="109">
                                            <p:txEl>
                                              <p:pRg st="2" end="2"/>
                                            </p:txEl>
                                          </p:spTgt>
                                        </p:tgtEl>
                                        <p:attrNameLst>
                                          <p:attrName>style.visibility</p:attrName>
                                        </p:attrNameLst>
                                      </p:cBhvr>
                                      <p:to>
                                        <p:strVal val="visible"/>
                                      </p:to>
                                    </p:set>
                                    <p:anim calcmode="lin" valueType="num">
                                      <p:cBhvr>
                                        <p:cTn id="21" dur="1000" fill="hold"/>
                                        <p:tgtEl>
                                          <p:spTgt spid="10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E após a queda, conduzidos por entidades amorosas, auxiliares do Divino Pastor, foram os degradados reunidos no etéreo terrestre e agasalhados em uma colônia espiritual, acima da crosta, onde durante algum tempo, permaneceriam em trabalhos de preparação e de adaptação para a futura vida a iniciar-se no novo ambiente planetário”."/>
          <p:cNvSpPr txBox="1"/>
          <p:nvPr/>
        </p:nvSpPr>
        <p:spPr>
          <a:xfrm>
            <a:off x="-1" y="0"/>
            <a:ext cx="9144002" cy="6361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1" sz="4000">
                <a:solidFill>
                  <a:srgbClr val="FFFF00"/>
                </a:solidFill>
              </a:defRPr>
            </a:lvl1pPr>
          </a:lstStyle>
          <a:p>
            <a:pPr/>
            <a:r>
              <a:t>“E após a queda, conduzidos por entidades amorosas, auxiliares do Divino Pastor, foram os degradados reunidos no etéreo terrestre e agasalhados em uma colônia espiritual, acima da crosta, onde durante algum tempo, permaneceriam em trabalhos de preparação e de adaptação para a futura vida a iniciar-se no novo ambiente planetário”.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1"/>
                                        </p:tgtEl>
                                        <p:attrNameLst>
                                          <p:attrName>style.visibility</p:attrName>
                                        </p:attrNameLst>
                                      </p:cBhvr>
                                      <p:to>
                                        <p:strVal val="visible"/>
                                      </p:to>
                                    </p:set>
                                    <p:anim calcmode="lin" valueType="num">
                                      <p:cBhvr>
                                        <p:cTn id="7" dur="1000" fill="hold"/>
                                        <p:tgtEl>
                                          <p:spTgt spid="111"/>
                                        </p:tgtEl>
                                        <p:attrNameLst>
                                          <p:attrName>ppt_x</p:attrName>
                                        </p:attrNameLst>
                                      </p:cBhvr>
                                      <p:tavLst>
                                        <p:tav tm="0">
                                          <p:val>
                                            <p:strVal val="#ppt_x"/>
                                          </p:val>
                                        </p:tav>
                                        <p:tav tm="100000">
                                          <p:val>
                                            <p:strVal val="#ppt_x"/>
                                          </p:val>
                                        </p:tav>
                                      </p:tavLst>
                                    </p:anim>
                                    <p:anim calcmode="lin" valueType="num">
                                      <p:cBhvr>
                                        <p:cTn id="8"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3" name="neanderthalensis.jpeg" descr="neanderthalensis.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13"/>
                                        </p:tgtEl>
                                        <p:attrNameLst>
                                          <p:attrName>style.visibility</p:attrName>
                                        </p:attrNameLst>
                                      </p:cBhvr>
                                      <p:to>
                                        <p:strVal val="visible"/>
                                      </p:to>
                                    </p:set>
                                    <p:anim calcmode="lin" valueType="num">
                                      <p:cBhvr>
                                        <p:cTn id="7" dur="3000" fill="hold"/>
                                        <p:tgtEl>
                                          <p:spTgt spid="113"/>
                                        </p:tgtEl>
                                        <p:attrNameLst>
                                          <p:attrName>ppt_w</p:attrName>
                                        </p:attrNameLst>
                                      </p:cBhvr>
                                      <p:tavLst>
                                        <p:tav tm="0">
                                          <p:val>
                                            <p:fltVal val="0"/>
                                          </p:val>
                                        </p:tav>
                                        <p:tav tm="100000">
                                          <p:val>
                                            <p:strVal val="#ppt_w"/>
                                          </p:val>
                                        </p:tav>
                                      </p:tavLst>
                                    </p:anim>
                                    <p:anim calcmode="lin" valueType="num">
                                      <p:cBhvr>
                                        <p:cTn id="8" dur="3000" fill="hold"/>
                                        <p:tgtEl>
                                          <p:spTgt spid="1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5" name="Adam-12.jpeg" descr="Adam-12.jpeg"/>
          <p:cNvPicPr>
            <a:picLocks noChangeAspect="1"/>
          </p:cNvPicPr>
          <p:nvPr/>
        </p:nvPicPr>
        <p:blipFill>
          <a:blip r:embed="rId2">
            <a:extLst/>
          </a:blip>
          <a:stretch>
            <a:fillRect/>
          </a:stretch>
        </p:blipFill>
        <p:spPr>
          <a:xfrm>
            <a:off x="0" y="0"/>
            <a:ext cx="5441950" cy="6858000"/>
          </a:xfrm>
          <a:prstGeom prst="rect">
            <a:avLst/>
          </a:prstGeom>
          <a:ln w="12700">
            <a:miter lim="400000"/>
          </a:ln>
        </p:spPr>
      </p:pic>
      <p:sp>
        <p:nvSpPr>
          <p:cNvPr id="116" name="Adão e Eva, interpretação espírita do paraíso.…"/>
          <p:cNvSpPr txBox="1"/>
          <p:nvPr/>
        </p:nvSpPr>
        <p:spPr>
          <a:xfrm>
            <a:off x="5334000" y="609600"/>
            <a:ext cx="3810000" cy="5038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700"/>
              </a:spcBef>
              <a:defRPr b="1" sz="4500">
                <a:solidFill>
                  <a:srgbClr val="FFFF00"/>
                </a:solidFill>
              </a:defRPr>
            </a:pPr>
            <a:r>
              <a:t>Adão e Eva, interpretação espírita do paraíso.</a:t>
            </a:r>
          </a:p>
          <a:p>
            <a:pPr algn="ctr">
              <a:spcBef>
                <a:spcPts val="2700"/>
              </a:spcBef>
              <a:defRPr b="1" sz="4500">
                <a:solidFill>
                  <a:srgbClr val="FFFF00"/>
                </a:solidFill>
              </a:defRPr>
            </a:pPr>
            <a:r>
              <a:t>A doutrina dos anjos decaidos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15"/>
                                        </p:tgtEl>
                                        <p:attrNameLst>
                                          <p:attrName>style.visibility</p:attrName>
                                        </p:attrNameLst>
                                      </p:cBhvr>
                                      <p:to>
                                        <p:strVal val="visible"/>
                                      </p:to>
                                    </p:set>
                                    <p:anim calcmode="lin" valueType="num">
                                      <p:cBhvr>
                                        <p:cTn id="7" dur="3000" fill="hold"/>
                                        <p:tgtEl>
                                          <p:spTgt spid="115"/>
                                        </p:tgtEl>
                                        <p:attrNameLst>
                                          <p:attrName>ppt_w</p:attrName>
                                        </p:attrNameLst>
                                      </p:cBhvr>
                                      <p:tavLst>
                                        <p:tav tm="0">
                                          <p:val>
                                            <p:fltVal val="0"/>
                                          </p:val>
                                        </p:tav>
                                        <p:tav tm="100000">
                                          <p:val>
                                            <p:strVal val="#ppt_w"/>
                                          </p:val>
                                        </p:tav>
                                      </p:tavLst>
                                    </p:anim>
                                    <p:anim calcmode="lin" valueType="num">
                                      <p:cBhvr>
                                        <p:cTn id="8" dur="3000" fill="hold"/>
                                        <p:tgtEl>
                                          <p:spTgt spid="11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Class="entr" nodeType="afterEffect" presetSubtype="32" presetID="23" grpId="2" fill="hold">
                                  <p:stCondLst>
                                    <p:cond delay="0"/>
                                  </p:stCondLst>
                                  <p:iterate type="el" backwards="0">
                                    <p:tmAbs val="0"/>
                                  </p:iterate>
                                  <p:childTnLst>
                                    <p:set>
                                      <p:cBhvr>
                                        <p:cTn id="11" fill="hold"/>
                                        <p:tgtEl>
                                          <p:spTgt spid="116"/>
                                        </p:tgtEl>
                                        <p:attrNameLst>
                                          <p:attrName>style.visibility</p:attrName>
                                        </p:attrNameLst>
                                      </p:cBhvr>
                                      <p:to>
                                        <p:strVal val="visible"/>
                                      </p:to>
                                    </p:set>
                                    <p:anim calcmode="lin" valueType="num">
                                      <p:cBhvr>
                                        <p:cTn id="12" dur="3000" fill="hold"/>
                                        <p:tgtEl>
                                          <p:spTgt spid="116"/>
                                        </p:tgtEl>
                                        <p:attrNameLst>
                                          <p:attrName>ppt_w</p:attrName>
                                        </p:attrNameLst>
                                      </p:cBhvr>
                                      <p:tavLst>
                                        <p:tav tm="0">
                                          <p:val>
                                            <p:strVal val="4*#ppt_w"/>
                                          </p:val>
                                        </p:tav>
                                        <p:tav tm="100000">
                                          <p:val>
                                            <p:strVal val="#ppt_w"/>
                                          </p:val>
                                        </p:tav>
                                      </p:tavLst>
                                    </p:anim>
                                    <p:anim calcmode="lin" valueType="num">
                                      <p:cBhvr>
                                        <p:cTn id="13" dur="3000" fill="hold"/>
                                        <p:tgtEl>
                                          <p:spTgt spid="1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1"/>
      <p:bldP build="whole" bldLvl="1" animBg="1" rev="0" advAuto="0" spid="116"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Capela.png" descr="Capela.png"/>
          <p:cNvPicPr>
            <a:picLocks noChangeAspect="1"/>
          </p:cNvPicPr>
          <p:nvPr/>
        </p:nvPicPr>
        <p:blipFill>
          <a:blip r:embed="rId2">
            <a:extLst/>
          </a:blip>
          <a:stretch>
            <a:fillRect/>
          </a:stretch>
        </p:blipFill>
        <p:spPr>
          <a:xfrm>
            <a:off x="0" y="0"/>
            <a:ext cx="5080000" cy="5410200"/>
          </a:xfrm>
          <a:prstGeom prst="rect">
            <a:avLst/>
          </a:prstGeom>
          <a:ln w="12700">
            <a:miter lim="400000"/>
          </a:ln>
        </p:spPr>
      </p:pic>
      <p:pic>
        <p:nvPicPr>
          <p:cNvPr id="119" name="terra_s.jpeg" descr="terra_s.jpeg"/>
          <p:cNvPicPr>
            <a:picLocks noChangeAspect="1"/>
          </p:cNvPicPr>
          <p:nvPr/>
        </p:nvPicPr>
        <p:blipFill>
          <a:blip r:embed="rId3">
            <a:extLst/>
          </a:blip>
          <a:stretch>
            <a:fillRect/>
          </a:stretch>
        </p:blipFill>
        <p:spPr>
          <a:xfrm>
            <a:off x="4876800" y="2590800"/>
            <a:ext cx="4267200" cy="4267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5" grpId="1" fill="hold">
                                  <p:stCondLst>
                                    <p:cond delay="0"/>
                                  </p:stCondLst>
                                  <p:iterate type="el" backwards="0">
                                    <p:tmAbs val="0"/>
                                  </p:iterate>
                                  <p:childTnLst>
                                    <p:set>
                                      <p:cBhvr>
                                        <p:cTn id="6" fill="hold"/>
                                        <p:tgtEl>
                                          <p:spTgt spid="118"/>
                                        </p:tgtEl>
                                        <p:attrNameLst>
                                          <p:attrName>style.visibility</p:attrName>
                                        </p:attrNameLst>
                                      </p:cBhvr>
                                      <p:to>
                                        <p:strVal val="visible"/>
                                      </p:to>
                                    </p:set>
                                    <p:anim calcmode="lin" valueType="num">
                                      <p:cBhvr>
                                        <p:cTn id="7" dur="3000" fill="hold"/>
                                        <p:tgtEl>
                                          <p:spTgt spid="118"/>
                                        </p:tgtEl>
                                        <p:attrNameLst>
                                          <p:attrName>ppt_w</p:attrName>
                                        </p:attrNameLst>
                                      </p:cBhvr>
                                      <p:tavLst>
                                        <p:tav tm="0">
                                          <p:val>
                                            <p:fltVal val="0"/>
                                          </p:val>
                                        </p:tav>
                                        <p:tav tm="100000">
                                          <p:val>
                                            <p:strVal val="#ppt_w"/>
                                          </p:val>
                                        </p:tav>
                                      </p:tavLst>
                                    </p:anim>
                                    <p:anim calcmode="lin" valueType="num">
                                      <p:cBhvr>
                                        <p:cTn id="8" dur="3000" fill="hold"/>
                                        <p:tgtEl>
                                          <p:spTgt spid="118"/>
                                        </p:tgtEl>
                                        <p:attrNameLst>
                                          <p:attrName>ppt_h</p:attrName>
                                        </p:attrNameLst>
                                      </p:cBhvr>
                                      <p:tavLst>
                                        <p:tav tm="0">
                                          <p:val>
                                            <p:fltVal val="0"/>
                                          </p:val>
                                        </p:tav>
                                        <p:tav tm="100000">
                                          <p:val>
                                            <p:strVal val="#ppt_h"/>
                                          </p:val>
                                        </p:tav>
                                      </p:tavLst>
                                    </p:anim>
                                    <p:anim calcmode="lin" valueType="num">
                                      <p:cBhvr>
                                        <p:cTn id="9" dur="30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Class="entr" nodeType="afterEffect" presetSubtype="0" presetID="15" grpId="2" fill="hold">
                                  <p:stCondLst>
                                    <p:cond delay="0"/>
                                  </p:stCondLst>
                                  <p:iterate type="el" backwards="0">
                                    <p:tmAbs val="0"/>
                                  </p:iterate>
                                  <p:childTnLst>
                                    <p:set>
                                      <p:cBhvr>
                                        <p:cTn id="13" fill="hold"/>
                                        <p:tgtEl>
                                          <p:spTgt spid="119"/>
                                        </p:tgtEl>
                                        <p:attrNameLst>
                                          <p:attrName>style.visibility</p:attrName>
                                        </p:attrNameLst>
                                      </p:cBhvr>
                                      <p:to>
                                        <p:strVal val="visible"/>
                                      </p:to>
                                    </p:set>
                                    <p:anim calcmode="lin" valueType="num">
                                      <p:cBhvr>
                                        <p:cTn id="14" dur="3000" fill="hold"/>
                                        <p:tgtEl>
                                          <p:spTgt spid="119"/>
                                        </p:tgtEl>
                                        <p:attrNameLst>
                                          <p:attrName>ppt_w</p:attrName>
                                        </p:attrNameLst>
                                      </p:cBhvr>
                                      <p:tavLst>
                                        <p:tav tm="0">
                                          <p:val>
                                            <p:fltVal val="0"/>
                                          </p:val>
                                        </p:tav>
                                        <p:tav tm="100000">
                                          <p:val>
                                            <p:strVal val="#ppt_w"/>
                                          </p:val>
                                        </p:tav>
                                      </p:tavLst>
                                    </p:anim>
                                    <p:anim calcmode="lin" valueType="num">
                                      <p:cBhvr>
                                        <p:cTn id="15" dur="3000" fill="hold"/>
                                        <p:tgtEl>
                                          <p:spTgt spid="119"/>
                                        </p:tgtEl>
                                        <p:attrNameLst>
                                          <p:attrName>ppt_h</p:attrName>
                                        </p:attrNameLst>
                                      </p:cBhvr>
                                      <p:tavLst>
                                        <p:tav tm="0">
                                          <p:val>
                                            <p:fltVal val="0"/>
                                          </p:val>
                                        </p:tav>
                                        <p:tav tm="100000">
                                          <p:val>
                                            <p:strVal val="#ppt_h"/>
                                          </p:val>
                                        </p:tav>
                                      </p:tavLst>
                                    </p:anim>
                                    <p:anim calcmode="lin" valueType="num">
                                      <p:cBhvr>
                                        <p:cTn id="16" dur="3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1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P build="whole" bldLvl="1" animBg="1" rev="0" advAuto="0" spid="119" grpId="2"/>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SISTEMA SOLAR.png" descr="SISTEMA SOLAR.png"/>
          <p:cNvPicPr>
            <a:picLocks noChangeAspect="1"/>
          </p:cNvPicPr>
          <p:nvPr/>
        </p:nvPicPr>
        <p:blipFill>
          <a:blip r:embed="rId2">
            <a:extLst/>
          </a:blip>
          <a:stretch>
            <a:fillRect/>
          </a:stretch>
        </p:blipFill>
        <p:spPr>
          <a:xfrm>
            <a:off x="5462587" y="3124200"/>
            <a:ext cx="3757613" cy="3810000"/>
          </a:xfrm>
          <a:prstGeom prst="rect">
            <a:avLst/>
          </a:prstGeom>
          <a:ln w="12700">
            <a:miter lim="400000"/>
          </a:ln>
        </p:spPr>
      </p:pic>
      <p:pic>
        <p:nvPicPr>
          <p:cNvPr id="122" name="ipage_1_0.jpeg" descr="ipage_1_0.jpeg"/>
          <p:cNvPicPr>
            <a:picLocks noChangeAspect="1"/>
          </p:cNvPicPr>
          <p:nvPr/>
        </p:nvPicPr>
        <p:blipFill>
          <a:blip r:embed="rId3">
            <a:extLst/>
          </a:blip>
          <a:stretch>
            <a:fillRect/>
          </a:stretch>
        </p:blipFill>
        <p:spPr>
          <a:xfrm>
            <a:off x="0" y="3087687"/>
            <a:ext cx="4343400" cy="3770313"/>
          </a:xfrm>
          <a:prstGeom prst="rect">
            <a:avLst/>
          </a:prstGeom>
          <a:ln w="12700">
            <a:miter lim="400000"/>
          </a:ln>
        </p:spPr>
      </p:pic>
      <p:sp>
        <p:nvSpPr>
          <p:cNvPr id="123" name="“Os mundos progridem, fisicamente, pela elaboração da matéria e, moralmente, pela purificação dos Espíritos que os habitam. A felicidade neles está na razão direta da predominância do bem sobre o mal e a predominância do bem resulta do adiantamento moral dos Espíritos. O progresso intelectual não basta, pois que com a inteligência podem eles fazer o mal”."/>
          <p:cNvSpPr txBox="1"/>
          <p:nvPr/>
        </p:nvSpPr>
        <p:spPr>
          <a:xfrm>
            <a:off x="-1" y="0"/>
            <a:ext cx="9144002" cy="28365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500"/>
              </a:spcBef>
              <a:defRPr b="1" sz="2600">
                <a:solidFill>
                  <a:srgbClr val="FFFF00"/>
                </a:solidFill>
              </a:defRPr>
            </a:lvl1pPr>
          </a:lstStyle>
          <a:p>
            <a:pPr/>
            <a:r>
              <a:t>“Os mundos progridem, fisicamente, pela elaboração da matéria e, moralmente, pela purificação dos Espíritos que os habitam. A felicidade neles está na razão direta da predominância do bem sobre o mal e a predominância do bem resulta do adiantamento moral dos Espíritos. O progresso intelectual não basta, pois que com a inteligência podem eles fazer o mal”.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5" grpId="1" fill="hold">
                                  <p:stCondLst>
                                    <p:cond delay="0"/>
                                  </p:stCondLst>
                                  <p:iterate type="el" backwards="0">
                                    <p:tmAbs val="0"/>
                                  </p:iterate>
                                  <p:childTnLst>
                                    <p:set>
                                      <p:cBhvr>
                                        <p:cTn id="6" fill="hold"/>
                                        <p:tgtEl>
                                          <p:spTgt spid="122"/>
                                        </p:tgtEl>
                                        <p:attrNameLst>
                                          <p:attrName>style.visibility</p:attrName>
                                        </p:attrNameLst>
                                      </p:cBhvr>
                                      <p:to>
                                        <p:strVal val="visible"/>
                                      </p:to>
                                    </p:set>
                                    <p:anim calcmode="lin" valueType="num">
                                      <p:cBhvr>
                                        <p:cTn id="7" dur="3000" fill="hold"/>
                                        <p:tgtEl>
                                          <p:spTgt spid="122"/>
                                        </p:tgtEl>
                                        <p:attrNameLst>
                                          <p:attrName>ppt_w</p:attrName>
                                        </p:attrNameLst>
                                      </p:cBhvr>
                                      <p:tavLst>
                                        <p:tav tm="0">
                                          <p:val>
                                            <p:fltVal val="0"/>
                                          </p:val>
                                        </p:tav>
                                        <p:tav tm="100000">
                                          <p:val>
                                            <p:strVal val="#ppt_w"/>
                                          </p:val>
                                        </p:tav>
                                      </p:tavLst>
                                    </p:anim>
                                    <p:anim calcmode="lin" valueType="num">
                                      <p:cBhvr>
                                        <p:cTn id="8" dur="3000" fill="hold"/>
                                        <p:tgtEl>
                                          <p:spTgt spid="122"/>
                                        </p:tgtEl>
                                        <p:attrNameLst>
                                          <p:attrName>ppt_h</p:attrName>
                                        </p:attrNameLst>
                                      </p:cBhvr>
                                      <p:tavLst>
                                        <p:tav tm="0">
                                          <p:val>
                                            <p:fltVal val="0"/>
                                          </p:val>
                                        </p:tav>
                                        <p:tav tm="100000">
                                          <p:val>
                                            <p:strVal val="#ppt_h"/>
                                          </p:val>
                                        </p:tav>
                                      </p:tavLst>
                                    </p:anim>
                                    <p:anim calcmode="lin" valueType="num">
                                      <p:cBhvr>
                                        <p:cTn id="9" dur="30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Class="entr" nodeType="afterEffect" presetSubtype="0" presetID="15" grpId="2" fill="hold">
                                  <p:stCondLst>
                                    <p:cond delay="0"/>
                                  </p:stCondLst>
                                  <p:iterate type="el" backwards="0">
                                    <p:tmAbs val="0"/>
                                  </p:iterate>
                                  <p:childTnLst>
                                    <p:set>
                                      <p:cBhvr>
                                        <p:cTn id="13" fill="hold"/>
                                        <p:tgtEl>
                                          <p:spTgt spid="121"/>
                                        </p:tgtEl>
                                        <p:attrNameLst>
                                          <p:attrName>style.visibility</p:attrName>
                                        </p:attrNameLst>
                                      </p:cBhvr>
                                      <p:to>
                                        <p:strVal val="visible"/>
                                      </p:to>
                                    </p:set>
                                    <p:anim calcmode="lin" valueType="num">
                                      <p:cBhvr>
                                        <p:cTn id="14" dur="3000" fill="hold"/>
                                        <p:tgtEl>
                                          <p:spTgt spid="121"/>
                                        </p:tgtEl>
                                        <p:attrNameLst>
                                          <p:attrName>ppt_w</p:attrName>
                                        </p:attrNameLst>
                                      </p:cBhvr>
                                      <p:tavLst>
                                        <p:tav tm="0">
                                          <p:val>
                                            <p:fltVal val="0"/>
                                          </p:val>
                                        </p:tav>
                                        <p:tav tm="100000">
                                          <p:val>
                                            <p:strVal val="#ppt_w"/>
                                          </p:val>
                                        </p:tav>
                                      </p:tavLst>
                                    </p:anim>
                                    <p:anim calcmode="lin" valueType="num">
                                      <p:cBhvr>
                                        <p:cTn id="15" dur="3000" fill="hold"/>
                                        <p:tgtEl>
                                          <p:spTgt spid="121"/>
                                        </p:tgtEl>
                                        <p:attrNameLst>
                                          <p:attrName>ppt_h</p:attrName>
                                        </p:attrNameLst>
                                      </p:cBhvr>
                                      <p:tavLst>
                                        <p:tav tm="0">
                                          <p:val>
                                            <p:fltVal val="0"/>
                                          </p:val>
                                        </p:tav>
                                        <p:tav tm="100000">
                                          <p:val>
                                            <p:strVal val="#ppt_h"/>
                                          </p:val>
                                        </p:tav>
                                      </p:tavLst>
                                    </p:anim>
                                    <p:anim calcmode="lin" valueType="num">
                                      <p:cBhvr>
                                        <p:cTn id="16" dur="3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1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2"/>
      <p:bldP build="whole" bldLvl="1" animBg="1" rev="0" advAuto="0" spid="122"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splash.jpeg" descr="splash.jpeg"/>
          <p:cNvPicPr>
            <a:picLocks noChangeAspect="1"/>
          </p:cNvPicPr>
          <p:nvPr/>
        </p:nvPicPr>
        <p:blipFill>
          <a:blip r:embed="rId2">
            <a:extLst/>
          </a:blip>
          <a:stretch>
            <a:fillRect/>
          </a:stretch>
        </p:blipFill>
        <p:spPr>
          <a:xfrm>
            <a:off x="0" y="0"/>
            <a:ext cx="9144000" cy="7543800"/>
          </a:xfrm>
          <a:prstGeom prst="rect">
            <a:avLst/>
          </a:prstGeom>
          <a:ln w="12700">
            <a:miter lim="400000"/>
          </a:ln>
        </p:spPr>
      </p:pic>
      <p:sp>
        <p:nvSpPr>
          <p:cNvPr id="126" name="“Logo que um mundo tem chegado a um de seus períodos de transformação, a fim de ascender na hierarquia dos mundos, operam-se mutações na sua população encarnada e desencarnada. É quando se dão as grande emigrações e imigrações. Os que, apesar da sua inteligência e do seu saber, perseveraram no mal, sempre revoltados contra Deus e suas leis, se tornariam dai em diante um embaraço ao ulterior progresso moral, pelo que são excluidos da humanidade a que até então pertenceram”."/>
          <p:cNvSpPr txBox="1"/>
          <p:nvPr/>
        </p:nvSpPr>
        <p:spPr>
          <a:xfrm>
            <a:off x="-1" y="0"/>
            <a:ext cx="9144002" cy="6516214"/>
          </a:xfrm>
          <a:prstGeom prst="rect">
            <a:avLst/>
          </a:prstGeom>
          <a:solidFill>
            <a:schemeClr val="accent2">
              <a:alpha val="80000"/>
            </a:scheme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000"/>
              </a:spcBef>
              <a:defRPr b="1" sz="3400">
                <a:solidFill>
                  <a:srgbClr val="FFFF00"/>
                </a:solidFill>
              </a:defRPr>
            </a:lvl1pPr>
          </a:lstStyle>
          <a:p>
            <a:pPr/>
            <a:r>
              <a:t>“Logo que um mundo tem chegado a um de seus períodos de transformação, a fim de ascender na hierarquia dos mundos, operam-se mutações na sua população encarnada e desencarnada. É quando se dão as grande emigrações e imigrações. Os que, apesar da sua inteligência e do seu saber, perseveraram no mal, sempre revoltados contra Deus e suas leis, se tornariam dai em diante um embaraço ao ulterior progresso moral, pelo que são excluidos da humanidade a que até então pertenceram”.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126"/>
                                        </p:tgtEl>
                                        <p:attrNameLst>
                                          <p:attrName>style.visibility</p:attrName>
                                        </p:attrNameLst>
                                      </p:cBhvr>
                                      <p:to>
                                        <p:strVal val="visible"/>
                                      </p:to>
                                    </p:set>
                                    <p:animEffect filter="dissolve" transition="in">
                                      <p:cBhvr>
                                        <p:cTn id="7" dur="2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Quadro_mulher_anjo_decaido.jpeg" descr="Quadro_mulher_anjo_decaido.jpeg"/>
          <p:cNvPicPr>
            <a:picLocks noChangeAspect="1"/>
          </p:cNvPicPr>
          <p:nvPr/>
        </p:nvPicPr>
        <p:blipFill>
          <a:blip r:embed="rId2">
            <a:extLst/>
          </a:blip>
          <a:stretch>
            <a:fillRect/>
          </a:stretch>
        </p:blipFill>
        <p:spPr>
          <a:xfrm>
            <a:off x="914400" y="0"/>
            <a:ext cx="7391400" cy="6872288"/>
          </a:xfrm>
          <a:prstGeom prst="rect">
            <a:avLst/>
          </a:prstGeom>
          <a:ln w="12700">
            <a:miter lim="400000"/>
          </a:ln>
        </p:spPr>
      </p:pic>
      <p:sp>
        <p:nvSpPr>
          <p:cNvPr id="129" name="“Tangidos para mundo menos adiantados, onde aplicarão a inteligência e a intuição dos conhecimentos que adquiriram ao progresso daqueles entre os quais passam a viver, ao mesmo tempo que expiarão, por uma serie de existências penosas e por meio de árduo trabalho, suas passadas faltas e seu voluntário endurecimento”."/>
          <p:cNvSpPr txBox="1"/>
          <p:nvPr/>
        </p:nvSpPr>
        <p:spPr>
          <a:xfrm>
            <a:off x="-1" y="304800"/>
            <a:ext cx="9144002" cy="5789822"/>
          </a:xfrm>
          <a:prstGeom prst="rect">
            <a:avLst/>
          </a:prstGeom>
          <a:solidFill>
            <a:srgbClr val="663300">
              <a:alpha val="8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1" sz="4000">
                <a:solidFill>
                  <a:srgbClr val="FFFF00"/>
                </a:solidFill>
              </a:defRPr>
            </a:lvl1pPr>
          </a:lstStyle>
          <a:p>
            <a:pPr/>
            <a:r>
              <a:t>“Tangidos para mundo menos adiantados, onde aplicarão a inteligência e a intuição dos conhecimentos que adquiriram ao progresso daqueles entre os quais passam a viver, ao mesmo tempo que expiarão, por uma serie de existências penosas e por meio de árduo trabalho, suas passadas faltas e seu voluntário endurecimento”.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129"/>
                                        </p:tgtEl>
                                        <p:attrNameLst>
                                          <p:attrName>style.visibility</p:attrName>
                                        </p:attrNameLst>
                                      </p:cBhvr>
                                      <p:to>
                                        <p:strVal val="visible"/>
                                      </p:to>
                                    </p:set>
                                    <p:animEffect filter="dissolve" transition="in">
                                      <p:cBhvr>
                                        <p:cTn id="7" dur="2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Quadro_mulher_anjo_decaido.jpeg" descr="Quadro_mulher_anjo_decaido.jpeg"/>
          <p:cNvPicPr>
            <a:picLocks noChangeAspect="1"/>
          </p:cNvPicPr>
          <p:nvPr/>
        </p:nvPicPr>
        <p:blipFill>
          <a:blip r:embed="rId2">
            <a:extLst/>
          </a:blip>
          <a:stretch>
            <a:fillRect/>
          </a:stretch>
        </p:blipFill>
        <p:spPr>
          <a:xfrm>
            <a:off x="914400" y="0"/>
            <a:ext cx="7391400" cy="6872288"/>
          </a:xfrm>
          <a:prstGeom prst="rect">
            <a:avLst/>
          </a:prstGeom>
          <a:ln w="12700">
            <a:miter lim="400000"/>
          </a:ln>
        </p:spPr>
      </p:pic>
      <p:sp>
        <p:nvSpPr>
          <p:cNvPr id="132" name="“Que serão tais seres, entre essas outras populações, para eles novas, ainda na infância da barbárie, senão anjos ou Espíritos decaídos, ali vindos em expiação? Não é para eles, um paraíso perdido a terra donde foram expulsos? Essa terra não lhes era um lugar de delicias, em comparação com o meio ingrato onde vão ficar relegados por milhares de séculos, até que hajam merecido libertar-se dele? A vaga lembrança intuitiva que guardam da terra donde vieram é uma como longínqua miragem a lhes recordar o que perderam por culpa própria”."/>
          <p:cNvSpPr txBox="1"/>
          <p:nvPr/>
        </p:nvSpPr>
        <p:spPr>
          <a:xfrm>
            <a:off x="-1" y="147637"/>
            <a:ext cx="9144002" cy="6351530"/>
          </a:xfrm>
          <a:prstGeom prst="rect">
            <a:avLst/>
          </a:prstGeom>
          <a:solidFill>
            <a:srgbClr val="663300">
              <a:alpha val="8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1" sz="3300">
                <a:solidFill>
                  <a:srgbClr val="FFFF00"/>
                </a:solidFill>
              </a:defRPr>
            </a:lvl1pPr>
          </a:lstStyle>
          <a:p>
            <a:pPr/>
            <a:r>
              <a:t>“Que serão tais seres, entre essas outras populações, para eles novas, ainda na infância da barbárie, senão anjos ou Espíritos decaídos, ali vindos em expiação? Não é para eles, um paraíso perdido a terra donde foram expulsos? Essa terra não lhes era um lugar de delicias, em comparação com o meio ingrato onde vão ficar relegados por milhares de séculos, até que hajam merecido libertar-se dele? A vaga lembrança intuitiva que guardam da terra donde vieram é uma como longínqua miragem a lhes recordar o que perderam por culpa própria”.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132"/>
                                        </p:tgtEl>
                                        <p:attrNameLst>
                                          <p:attrName>style.visibility</p:attrName>
                                        </p:attrNameLst>
                                      </p:cBhvr>
                                      <p:to>
                                        <p:strVal val="visible"/>
                                      </p:to>
                                    </p:set>
                                    <p:animEffect filter="dissolve" transition="in">
                                      <p:cBhvr>
                                        <p:cTn id="7" dur="2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Bibliografia:…"/>
          <p:cNvSpPr txBox="1"/>
          <p:nvPr/>
        </p:nvSpPr>
        <p:spPr>
          <a:xfrm>
            <a:off x="-1" y="990600"/>
            <a:ext cx="9144002" cy="3423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FFFF00"/>
                </a:solidFill>
              </a:defRPr>
            </a:pPr>
            <a:r>
              <a:t>Bibliografia:</a:t>
            </a:r>
          </a:p>
          <a:p>
            <a:pPr>
              <a:defRPr b="1" sz="2400">
                <a:solidFill>
                  <a:srgbClr val="FFFF00"/>
                </a:solidFill>
              </a:defRPr>
            </a:pPr>
          </a:p>
          <a:p>
            <a:pPr>
              <a:defRPr b="1" sz="2000">
                <a:solidFill>
                  <a:srgbClr val="FFFF00"/>
                </a:solidFill>
              </a:defRPr>
            </a:pPr>
            <a:r>
              <a:t>Iniciação Espírita – Pág. 15 a 18 - Ed. Aliança</a:t>
            </a:r>
          </a:p>
          <a:p>
            <a:pPr>
              <a:defRPr b="1" sz="2000">
                <a:solidFill>
                  <a:srgbClr val="FFFF00"/>
                </a:solidFill>
              </a:defRPr>
            </a:pPr>
            <a:r>
              <a:t>O Livro dos Espíritos - Parte I Cap. 3 - Allan Kardec - FEB</a:t>
            </a:r>
          </a:p>
          <a:p>
            <a:pPr>
              <a:defRPr b="1" sz="2000">
                <a:solidFill>
                  <a:srgbClr val="FFFF00"/>
                </a:solidFill>
              </a:defRPr>
            </a:pPr>
            <a:r>
              <a:t>A Gênese - Cap. 10 a 12 - Allan Kardec - FEB</a:t>
            </a:r>
          </a:p>
          <a:p>
            <a:pPr>
              <a:defRPr b="1" sz="2000">
                <a:solidFill>
                  <a:srgbClr val="FFFF00"/>
                </a:solidFill>
              </a:defRPr>
            </a:pPr>
            <a:r>
              <a:t>A Grande Síntese - Pietro Ubaldi - Lake</a:t>
            </a:r>
          </a:p>
          <a:p>
            <a:pPr>
              <a:defRPr b="1" sz="2000">
                <a:solidFill>
                  <a:srgbClr val="FFFF00"/>
                </a:solidFill>
              </a:defRPr>
            </a:pPr>
            <a:r>
              <a:t>A Caminho da Luz - Cap. 2 e 3 - Emmanuel / Chico Xavier - FEB</a:t>
            </a:r>
          </a:p>
          <a:p>
            <a:pPr>
              <a:defRPr b="1" sz="2000">
                <a:solidFill>
                  <a:srgbClr val="FFFF00"/>
                </a:solidFill>
              </a:defRPr>
            </a:pPr>
            <a:r>
              <a:t>Os Exilados da Capela - Edgard Armond - Ed. Aliança</a:t>
            </a:r>
          </a:p>
          <a:p>
            <a:pPr>
              <a:defRPr b="1" sz="2000">
                <a:solidFill>
                  <a:srgbClr val="FFFF00"/>
                </a:solidFill>
              </a:defRPr>
            </a:pPr>
            <a:r>
              <a:t>Dinâmica Espiritual da Evolução - Cap. 4 - Jorge Andréa dos Santos - Ed. Fon-Fon</a:t>
            </a:r>
          </a:p>
          <a:p>
            <a:pPr>
              <a:defRPr b="1" sz="2000">
                <a:solidFill>
                  <a:srgbClr val="FFFF00"/>
                </a:solidFill>
              </a:defRPr>
            </a:pPr>
            <a:r>
              <a:t>Religiões e Filosofias - Cap. 12 - Edgard Armond - Ed. Aliança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134"/>
                                        </p:tgtEl>
                                        <p:attrNameLst>
                                          <p:attrName>style.visibility</p:attrName>
                                        </p:attrNameLst>
                                      </p:cBhvr>
                                      <p:to>
                                        <p:strVal val="visible"/>
                                      </p:to>
                                    </p:set>
                                    <p:anim calcmode="lin" valueType="num">
                                      <p:cBhvr>
                                        <p:cTn id="7" dur="5000" fill="hold"/>
                                        <p:tgtEl>
                                          <p:spTgt spid="134"/>
                                        </p:tgtEl>
                                        <p:attrNameLst>
                                          <p:attrName>ppt_w</p:attrName>
                                        </p:attrNameLst>
                                      </p:cBhvr>
                                      <p:tavLst>
                                        <p:tav tm="0" fmla="#ppt_w*sin(2.5*pi*$)">
                                          <p:val>
                                            <p:fltVal val="0"/>
                                          </p:val>
                                        </p:tav>
                                        <p:tav tm="100000">
                                          <p:val>
                                            <p:fltVal val="1"/>
                                          </p:val>
                                        </p:tav>
                                      </p:tavLst>
                                    </p:anim>
                                    <p:anim calcmode="lin" valueType="num">
                                      <p:cBhvr>
                                        <p:cTn id="8" dur="5000" fill="hold"/>
                                        <p:tgtEl>
                                          <p:spTgt spid="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kenyanthropus.jpeg" descr="kenyanthropus.jpeg"/>
          <p:cNvPicPr>
            <a:picLocks noChangeAspect="1"/>
          </p:cNvPicPr>
          <p:nvPr/>
        </p:nvPicPr>
        <p:blipFill>
          <a:blip r:embed="rId2">
            <a:extLst/>
          </a:blip>
          <a:stretch>
            <a:fillRect/>
          </a:stretch>
        </p:blipFill>
        <p:spPr>
          <a:xfrm>
            <a:off x="0" y="0"/>
            <a:ext cx="5170488" cy="6858000"/>
          </a:xfrm>
          <a:prstGeom prst="rect">
            <a:avLst/>
          </a:prstGeom>
          <a:ln w="12700">
            <a:miter lim="400000"/>
          </a:ln>
        </p:spPr>
      </p:pic>
      <p:sp>
        <p:nvSpPr>
          <p:cNvPr id="48" name="Proconsul…"/>
          <p:cNvSpPr txBox="1"/>
          <p:nvPr/>
        </p:nvSpPr>
        <p:spPr>
          <a:xfrm>
            <a:off x="5181600" y="533400"/>
            <a:ext cx="3962400" cy="50423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3600"/>
              </a:spcBef>
              <a:defRPr b="1" i="1" sz="6000">
                <a:solidFill>
                  <a:srgbClr val="FFFF00"/>
                </a:solidFill>
              </a:defRPr>
            </a:pPr>
            <a:r>
              <a:t>Proconsul </a:t>
            </a:r>
          </a:p>
          <a:p>
            <a:pPr>
              <a:spcBef>
                <a:spcPts val="1000"/>
              </a:spcBef>
              <a:defRPr b="1" i="1" sz="6000">
                <a:solidFill>
                  <a:srgbClr val="FFFF00"/>
                </a:solidFill>
              </a:defRPr>
            </a:pPr>
          </a:p>
          <a:p>
            <a:pPr algn="ctr">
              <a:spcBef>
                <a:spcPts val="3600"/>
              </a:spcBef>
              <a:defRPr b="1" sz="6000">
                <a:solidFill>
                  <a:srgbClr val="FFFF00"/>
                </a:solidFill>
              </a:defRPr>
            </a:pPr>
            <a:r>
              <a:t> </a:t>
            </a:r>
            <a:r>
              <a:t>25 milhões de anos</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18" grpId="1" fill="hold">
                                  <p:stCondLst>
                                    <p:cond delay="0"/>
                                  </p:stCondLst>
                                  <p:iterate type="el" backwards="0">
                                    <p:tmAbs val="0"/>
                                  </p:iterate>
                                  <p:childTnLst>
                                    <p:set>
                                      <p:cBhvr>
                                        <p:cTn id="6" fill="hold"/>
                                        <p:tgtEl>
                                          <p:spTgt spid="47"/>
                                        </p:tgtEl>
                                        <p:attrNameLst>
                                          <p:attrName>style.visibility</p:attrName>
                                        </p:attrNameLst>
                                      </p:cBhvr>
                                      <p:to>
                                        <p:strVal val="visible"/>
                                      </p:to>
                                    </p:set>
                                    <p:animEffect filter="strips(upRight)" transition="in">
                                      <p:cBhvr>
                                        <p:cTn id="7" dur="3000"/>
                                        <p:tgtEl>
                                          <p:spTgt spid="47"/>
                                        </p:tgtEl>
                                      </p:cBhvr>
                                    </p:animEffect>
                                  </p:childTnLst>
                                </p:cTn>
                              </p:par>
                            </p:childTnLst>
                          </p:cTn>
                        </p:par>
                        <p:par>
                          <p:cTn id="8" fill="hold">
                            <p:stCondLst>
                              <p:cond delay="3000"/>
                            </p:stCondLst>
                            <p:childTnLst>
                              <p:par>
                                <p:cTn id="9" presetClass="entr" nodeType="afterEffect" presetSubtype="16" presetID="23" grpId="2" fill="hold">
                                  <p:stCondLst>
                                    <p:cond delay="0"/>
                                  </p:stCondLst>
                                  <p:iterate type="el" backwards="0">
                                    <p:tmAbs val="0"/>
                                  </p:iterate>
                                  <p:childTnLst>
                                    <p:set>
                                      <p:cBhvr>
                                        <p:cTn id="10" fill="hold"/>
                                        <p:tgtEl>
                                          <p:spTgt spid="48">
                                            <p:bg/>
                                          </p:spTgt>
                                        </p:tgtEl>
                                        <p:attrNameLst>
                                          <p:attrName>style.visibility</p:attrName>
                                        </p:attrNameLst>
                                      </p:cBhvr>
                                      <p:to>
                                        <p:strVal val="visible"/>
                                      </p:to>
                                    </p:set>
                                    <p:anim calcmode="lin" valueType="num">
                                      <p:cBhvr>
                                        <p:cTn id="11" dur="3000" fill="hold"/>
                                        <p:tgtEl>
                                          <p:spTgt spid="48">
                                            <p:bg/>
                                          </p:spTgt>
                                        </p:tgtEl>
                                        <p:attrNameLst>
                                          <p:attrName>ppt_w</p:attrName>
                                        </p:attrNameLst>
                                      </p:cBhvr>
                                      <p:tavLst>
                                        <p:tav tm="0">
                                          <p:val>
                                            <p:fltVal val="0"/>
                                          </p:val>
                                        </p:tav>
                                        <p:tav tm="100000">
                                          <p:val>
                                            <p:strVal val="#ppt_w"/>
                                          </p:val>
                                        </p:tav>
                                      </p:tavLst>
                                    </p:anim>
                                    <p:anim calcmode="lin" valueType="num">
                                      <p:cBhvr>
                                        <p:cTn id="12" dur="3000" fill="hold"/>
                                        <p:tgtEl>
                                          <p:spTgt spid="48">
                                            <p:bg/>
                                          </p:spTgt>
                                        </p:tgtEl>
                                        <p:attrNameLst>
                                          <p:attrName>ppt_h</p:attrName>
                                        </p:attrNameLst>
                                      </p:cBhvr>
                                      <p:tavLst>
                                        <p:tav tm="0">
                                          <p:val>
                                            <p:fltVal val="0"/>
                                          </p:val>
                                        </p:tav>
                                        <p:tav tm="100000">
                                          <p:val>
                                            <p:strVal val="#ppt_h"/>
                                          </p:val>
                                        </p:tav>
                                      </p:tavLst>
                                    </p:anim>
                                  </p:childTnLst>
                                </p:cTn>
                              </p:par>
                              <p:par>
                                <p:cTn id="13" presetClass="entr" nodeType="withEffect" presetSubtype="16" presetID="23" grpId="2" fill="hold">
                                  <p:stCondLst>
                                    <p:cond delay="0"/>
                                  </p:stCondLst>
                                  <p:iterate type="el" backwards="0">
                                    <p:tmAbs val="0"/>
                                  </p:iterate>
                                  <p:childTnLst>
                                    <p:set>
                                      <p:cBhvr>
                                        <p:cTn id="14" fill="hold"/>
                                        <p:tgtEl>
                                          <p:spTgt spid="48">
                                            <p:txEl>
                                              <p:pRg st="0" end="0"/>
                                            </p:txEl>
                                          </p:spTgt>
                                        </p:tgtEl>
                                        <p:attrNameLst>
                                          <p:attrName>style.visibility</p:attrName>
                                        </p:attrNameLst>
                                      </p:cBhvr>
                                      <p:to>
                                        <p:strVal val="visible"/>
                                      </p:to>
                                    </p:set>
                                    <p:anim calcmode="lin" valueType="num">
                                      <p:cBhvr>
                                        <p:cTn id="15" dur="3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48">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6000"/>
                            </p:stCondLst>
                            <p:childTnLst>
                              <p:par>
                                <p:cTn id="18" presetClass="entr" nodeType="afterEffect" presetSubtype="16" presetID="23" grpId="2" fill="hold">
                                  <p:stCondLst>
                                    <p:cond delay="0"/>
                                  </p:stCondLst>
                                  <p:iterate type="el" backwards="0">
                                    <p:tmAbs val="0"/>
                                  </p:iterate>
                                  <p:childTnLst>
                                    <p:set>
                                      <p:cBhvr>
                                        <p:cTn id="19" fill="hold"/>
                                        <p:tgtEl>
                                          <p:spTgt spid="48">
                                            <p:txEl>
                                              <p:pRg st="1" end="1"/>
                                            </p:txEl>
                                          </p:spTgt>
                                        </p:tgtEl>
                                        <p:attrNameLst>
                                          <p:attrName>style.visibility</p:attrName>
                                        </p:attrNameLst>
                                      </p:cBhvr>
                                      <p:to>
                                        <p:strVal val="visible"/>
                                      </p:to>
                                    </p:set>
                                    <p:anim calcmode="lin" valueType="num">
                                      <p:cBhvr>
                                        <p:cTn id="20" dur="3000" fill="hold"/>
                                        <p:tgtEl>
                                          <p:spTgt spid="48">
                                            <p:txEl>
                                              <p:pRg st="1" end="1"/>
                                            </p:txEl>
                                          </p:spTgt>
                                        </p:tgtEl>
                                        <p:attrNameLst>
                                          <p:attrName>ppt_w</p:attrName>
                                        </p:attrNameLst>
                                      </p:cBhvr>
                                      <p:tavLst>
                                        <p:tav tm="0">
                                          <p:val>
                                            <p:fltVal val="0"/>
                                          </p:val>
                                        </p:tav>
                                        <p:tav tm="100000">
                                          <p:val>
                                            <p:strVal val="#ppt_w"/>
                                          </p:val>
                                        </p:tav>
                                      </p:tavLst>
                                    </p:anim>
                                    <p:anim calcmode="lin" valueType="num">
                                      <p:cBhvr>
                                        <p:cTn id="21" dur="3000" fill="hold"/>
                                        <p:tgtEl>
                                          <p:spTgt spid="48">
                                            <p:txEl>
                                              <p:pRg st="1" end="1"/>
                                            </p:txEl>
                                          </p:spTgt>
                                        </p:tgtEl>
                                        <p:attrNameLst>
                                          <p:attrName>ppt_h</p:attrName>
                                        </p:attrNameLst>
                                      </p:cBhvr>
                                      <p:tavLst>
                                        <p:tav tm="0">
                                          <p:val>
                                            <p:fltVal val="0"/>
                                          </p:val>
                                        </p:tav>
                                        <p:tav tm="100000">
                                          <p:val>
                                            <p:strVal val="#ppt_h"/>
                                          </p:val>
                                        </p:tav>
                                      </p:tavLst>
                                    </p:anim>
                                  </p:childTnLst>
                                </p:cTn>
                              </p:par>
                            </p:childTnLst>
                          </p:cTn>
                        </p:par>
                        <p:par>
                          <p:cTn id="22" fill="hold">
                            <p:stCondLst>
                              <p:cond delay="9000"/>
                            </p:stCondLst>
                            <p:childTnLst>
                              <p:par>
                                <p:cTn id="23" presetClass="entr" nodeType="afterEffect" presetSubtype="16" presetID="23" grpId="2" fill="hold">
                                  <p:stCondLst>
                                    <p:cond delay="0"/>
                                  </p:stCondLst>
                                  <p:iterate type="el" backwards="0">
                                    <p:tmAbs val="0"/>
                                  </p:iterate>
                                  <p:childTnLst>
                                    <p:set>
                                      <p:cBhvr>
                                        <p:cTn id="24" fill="hold"/>
                                        <p:tgtEl>
                                          <p:spTgt spid="48">
                                            <p:txEl>
                                              <p:pRg st="2" end="2"/>
                                            </p:txEl>
                                          </p:spTgt>
                                        </p:tgtEl>
                                        <p:attrNameLst>
                                          <p:attrName>style.visibility</p:attrName>
                                        </p:attrNameLst>
                                      </p:cBhvr>
                                      <p:to>
                                        <p:strVal val="visible"/>
                                      </p:to>
                                    </p:set>
                                    <p:anim calcmode="lin" valueType="num">
                                      <p:cBhvr>
                                        <p:cTn id="25" dur="3000" fill="hold"/>
                                        <p:tgtEl>
                                          <p:spTgt spid="48">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4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 grpId="2"/>
      <p:bldP build="whole" bldLvl="1" animBg="1" rev="0" advAuto="0" spid="4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homoerectus.jpeg" descr="homoerectus.jpeg"/>
          <p:cNvPicPr>
            <a:picLocks noChangeAspect="1"/>
          </p:cNvPicPr>
          <p:nvPr/>
        </p:nvPicPr>
        <p:blipFill>
          <a:blip r:embed="rId2">
            <a:extLst/>
          </a:blip>
          <a:stretch>
            <a:fillRect/>
          </a:stretch>
        </p:blipFill>
        <p:spPr>
          <a:xfrm>
            <a:off x="4768850" y="0"/>
            <a:ext cx="4375150" cy="6858000"/>
          </a:xfrm>
          <a:prstGeom prst="rect">
            <a:avLst/>
          </a:prstGeom>
          <a:ln w="12700">
            <a:miter lim="400000"/>
          </a:ln>
        </p:spPr>
      </p:pic>
      <p:sp>
        <p:nvSpPr>
          <p:cNvPr id="51" name="Homus Erectus…"/>
          <p:cNvSpPr txBox="1"/>
          <p:nvPr/>
        </p:nvSpPr>
        <p:spPr>
          <a:xfrm>
            <a:off x="0" y="914400"/>
            <a:ext cx="4876800" cy="44326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800"/>
              </a:spcBef>
              <a:defRPr b="1" sz="4800">
                <a:solidFill>
                  <a:srgbClr val="FFFF00"/>
                </a:solidFill>
              </a:defRPr>
            </a:pPr>
            <a:r>
              <a:t>Homus Erectus</a:t>
            </a:r>
          </a:p>
          <a:p>
            <a:pPr algn="ctr">
              <a:spcBef>
                <a:spcPts val="2800"/>
              </a:spcBef>
              <a:defRPr b="1" i="1" sz="4800">
                <a:solidFill>
                  <a:srgbClr val="FFFF00"/>
                </a:solidFill>
              </a:defRPr>
            </a:pPr>
            <a:r>
              <a:t>Pitecantropus e Sinecantropus</a:t>
            </a:r>
          </a:p>
          <a:p>
            <a:pPr algn="ctr">
              <a:spcBef>
                <a:spcPts val="1000"/>
              </a:spcBef>
              <a:defRPr b="1" i="1" sz="4800">
                <a:solidFill>
                  <a:srgbClr val="FFFF00"/>
                </a:solidFill>
              </a:defRPr>
            </a:pPr>
          </a:p>
          <a:p>
            <a:pPr algn="ctr">
              <a:spcBef>
                <a:spcPts val="2800"/>
              </a:spcBef>
              <a:defRPr b="1" sz="4800">
                <a:solidFill>
                  <a:srgbClr val="FFFF00"/>
                </a:solidFill>
              </a:defRPr>
            </a:pPr>
            <a:r>
              <a:t>500.000 anos.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8"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strips(upLeft)" transition="in">
                                      <p:cBhvr>
                                        <p:cTn id="7" dur="3000"/>
                                        <p:tgtEl>
                                          <p:spTgt spid="50"/>
                                        </p:tgtEl>
                                      </p:cBhvr>
                                    </p:animEffect>
                                  </p:childTnLst>
                                </p:cTn>
                              </p:par>
                            </p:childTnLst>
                          </p:cTn>
                        </p:par>
                        <p:par>
                          <p:cTn id="8" fill="hold">
                            <p:stCondLst>
                              <p:cond delay="3000"/>
                            </p:stCondLst>
                            <p:childTnLst>
                              <p:par>
                                <p:cTn id="9" presetClass="entr" nodeType="afterEffect" presetSubtype="16" presetID="23" grpId="2" fill="hold">
                                  <p:stCondLst>
                                    <p:cond delay="0"/>
                                  </p:stCondLst>
                                  <p:iterate type="el" backwards="0">
                                    <p:tmAbs val="0"/>
                                  </p:iterate>
                                  <p:childTnLst>
                                    <p:set>
                                      <p:cBhvr>
                                        <p:cTn id="10" fill="hold"/>
                                        <p:tgtEl>
                                          <p:spTgt spid="51">
                                            <p:bg/>
                                          </p:spTgt>
                                        </p:tgtEl>
                                        <p:attrNameLst>
                                          <p:attrName>style.visibility</p:attrName>
                                        </p:attrNameLst>
                                      </p:cBhvr>
                                      <p:to>
                                        <p:strVal val="visible"/>
                                      </p:to>
                                    </p:set>
                                    <p:anim calcmode="lin" valueType="num">
                                      <p:cBhvr>
                                        <p:cTn id="11" dur="3000" fill="hold"/>
                                        <p:tgtEl>
                                          <p:spTgt spid="51">
                                            <p:bg/>
                                          </p:spTgt>
                                        </p:tgtEl>
                                        <p:attrNameLst>
                                          <p:attrName>ppt_w</p:attrName>
                                        </p:attrNameLst>
                                      </p:cBhvr>
                                      <p:tavLst>
                                        <p:tav tm="0">
                                          <p:val>
                                            <p:fltVal val="0"/>
                                          </p:val>
                                        </p:tav>
                                        <p:tav tm="100000">
                                          <p:val>
                                            <p:strVal val="#ppt_w"/>
                                          </p:val>
                                        </p:tav>
                                      </p:tavLst>
                                    </p:anim>
                                    <p:anim calcmode="lin" valueType="num">
                                      <p:cBhvr>
                                        <p:cTn id="12" dur="3000" fill="hold"/>
                                        <p:tgtEl>
                                          <p:spTgt spid="51">
                                            <p:bg/>
                                          </p:spTgt>
                                        </p:tgtEl>
                                        <p:attrNameLst>
                                          <p:attrName>ppt_h</p:attrName>
                                        </p:attrNameLst>
                                      </p:cBhvr>
                                      <p:tavLst>
                                        <p:tav tm="0">
                                          <p:val>
                                            <p:fltVal val="0"/>
                                          </p:val>
                                        </p:tav>
                                        <p:tav tm="100000">
                                          <p:val>
                                            <p:strVal val="#ppt_h"/>
                                          </p:val>
                                        </p:tav>
                                      </p:tavLst>
                                    </p:anim>
                                  </p:childTnLst>
                                </p:cTn>
                              </p:par>
                              <p:par>
                                <p:cTn id="13" presetClass="entr" nodeType="withEffect" presetSubtype="16" presetID="23" grpId="2" fill="hold">
                                  <p:stCondLst>
                                    <p:cond delay="0"/>
                                  </p:stCondLst>
                                  <p:iterate type="el" backwards="0">
                                    <p:tmAbs val="0"/>
                                  </p:iterate>
                                  <p:childTnLst>
                                    <p:set>
                                      <p:cBhvr>
                                        <p:cTn id="14" fill="hold"/>
                                        <p:tgtEl>
                                          <p:spTgt spid="51">
                                            <p:txEl>
                                              <p:pRg st="0" end="0"/>
                                            </p:txEl>
                                          </p:spTgt>
                                        </p:tgtEl>
                                        <p:attrNameLst>
                                          <p:attrName>style.visibility</p:attrName>
                                        </p:attrNameLst>
                                      </p:cBhvr>
                                      <p:to>
                                        <p:strVal val="visible"/>
                                      </p:to>
                                    </p:set>
                                    <p:anim calcmode="lin" valueType="num">
                                      <p:cBhvr>
                                        <p:cTn id="15" dur="30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6000"/>
                            </p:stCondLst>
                            <p:childTnLst>
                              <p:par>
                                <p:cTn id="18" presetClass="entr" nodeType="afterEffect" presetSubtype="16" presetID="23" grpId="2" fill="hold">
                                  <p:stCondLst>
                                    <p:cond delay="0"/>
                                  </p:stCondLst>
                                  <p:iterate type="el" backwards="0">
                                    <p:tmAbs val="0"/>
                                  </p:iterate>
                                  <p:childTnLst>
                                    <p:set>
                                      <p:cBhvr>
                                        <p:cTn id="19" fill="hold"/>
                                        <p:tgtEl>
                                          <p:spTgt spid="51">
                                            <p:txEl>
                                              <p:pRg st="1" end="1"/>
                                            </p:txEl>
                                          </p:spTgt>
                                        </p:tgtEl>
                                        <p:attrNameLst>
                                          <p:attrName>style.visibility</p:attrName>
                                        </p:attrNameLst>
                                      </p:cBhvr>
                                      <p:to>
                                        <p:strVal val="visible"/>
                                      </p:to>
                                    </p:set>
                                    <p:anim calcmode="lin" valueType="num">
                                      <p:cBhvr>
                                        <p:cTn id="20" dur="3000" fill="hold"/>
                                        <p:tgtEl>
                                          <p:spTgt spid="51">
                                            <p:txEl>
                                              <p:pRg st="1" end="1"/>
                                            </p:txEl>
                                          </p:spTgt>
                                        </p:tgtEl>
                                        <p:attrNameLst>
                                          <p:attrName>ppt_w</p:attrName>
                                        </p:attrNameLst>
                                      </p:cBhvr>
                                      <p:tavLst>
                                        <p:tav tm="0">
                                          <p:val>
                                            <p:fltVal val="0"/>
                                          </p:val>
                                        </p:tav>
                                        <p:tav tm="100000">
                                          <p:val>
                                            <p:strVal val="#ppt_w"/>
                                          </p:val>
                                        </p:tav>
                                      </p:tavLst>
                                    </p:anim>
                                    <p:anim calcmode="lin" valueType="num">
                                      <p:cBhvr>
                                        <p:cTn id="21" dur="3000" fill="hold"/>
                                        <p:tgtEl>
                                          <p:spTgt spid="51">
                                            <p:txEl>
                                              <p:pRg st="1" end="1"/>
                                            </p:txEl>
                                          </p:spTgt>
                                        </p:tgtEl>
                                        <p:attrNameLst>
                                          <p:attrName>ppt_h</p:attrName>
                                        </p:attrNameLst>
                                      </p:cBhvr>
                                      <p:tavLst>
                                        <p:tav tm="0">
                                          <p:val>
                                            <p:fltVal val="0"/>
                                          </p:val>
                                        </p:tav>
                                        <p:tav tm="100000">
                                          <p:val>
                                            <p:strVal val="#ppt_h"/>
                                          </p:val>
                                        </p:tav>
                                      </p:tavLst>
                                    </p:anim>
                                  </p:childTnLst>
                                </p:cTn>
                              </p:par>
                            </p:childTnLst>
                          </p:cTn>
                        </p:par>
                        <p:par>
                          <p:cTn id="22" fill="hold">
                            <p:stCondLst>
                              <p:cond delay="9000"/>
                            </p:stCondLst>
                            <p:childTnLst>
                              <p:par>
                                <p:cTn id="23" presetClass="entr" nodeType="afterEffect" presetSubtype="16" presetID="23" grpId="2" fill="hold">
                                  <p:stCondLst>
                                    <p:cond delay="0"/>
                                  </p:stCondLst>
                                  <p:iterate type="el" backwards="0">
                                    <p:tmAbs val="0"/>
                                  </p:iterate>
                                  <p:childTnLst>
                                    <p:set>
                                      <p:cBhvr>
                                        <p:cTn id="24" fill="hold"/>
                                        <p:tgtEl>
                                          <p:spTgt spid="51">
                                            <p:txEl>
                                              <p:pRg st="2" end="2"/>
                                            </p:txEl>
                                          </p:spTgt>
                                        </p:tgtEl>
                                        <p:attrNameLst>
                                          <p:attrName>style.visibility</p:attrName>
                                        </p:attrNameLst>
                                      </p:cBhvr>
                                      <p:to>
                                        <p:strVal val="visible"/>
                                      </p:to>
                                    </p:set>
                                    <p:anim calcmode="lin" valueType="num">
                                      <p:cBhvr>
                                        <p:cTn id="25" dur="3000" fill="hold"/>
                                        <p:tgtEl>
                                          <p:spTgt spid="51">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51">
                                            <p:txEl>
                                              <p:pRg st="2" end="2"/>
                                            </p:txEl>
                                          </p:spTgt>
                                        </p:tgtEl>
                                        <p:attrNameLst>
                                          <p:attrName>ppt_h</p:attrName>
                                        </p:attrNameLst>
                                      </p:cBhvr>
                                      <p:tavLst>
                                        <p:tav tm="0">
                                          <p:val>
                                            <p:fltVal val="0"/>
                                          </p:val>
                                        </p:tav>
                                        <p:tav tm="100000">
                                          <p:val>
                                            <p:strVal val="#ppt_h"/>
                                          </p:val>
                                        </p:tav>
                                      </p:tavLst>
                                    </p:anim>
                                  </p:childTnLst>
                                </p:cTn>
                              </p:par>
                            </p:childTnLst>
                          </p:cTn>
                        </p:par>
                        <p:par>
                          <p:cTn id="27" fill="hold">
                            <p:stCondLst>
                              <p:cond delay="12000"/>
                            </p:stCondLst>
                            <p:childTnLst>
                              <p:par>
                                <p:cTn id="28" presetClass="entr" nodeType="afterEffect" presetSubtype="16" presetID="23" grpId="2" fill="hold">
                                  <p:stCondLst>
                                    <p:cond delay="0"/>
                                  </p:stCondLst>
                                  <p:iterate type="el" backwards="0">
                                    <p:tmAbs val="0"/>
                                  </p:iterate>
                                  <p:childTnLst>
                                    <p:set>
                                      <p:cBhvr>
                                        <p:cTn id="29" fill="hold"/>
                                        <p:tgtEl>
                                          <p:spTgt spid="51">
                                            <p:txEl>
                                              <p:pRg st="3" end="3"/>
                                            </p:txEl>
                                          </p:spTgt>
                                        </p:tgtEl>
                                        <p:attrNameLst>
                                          <p:attrName>style.visibility</p:attrName>
                                        </p:attrNameLst>
                                      </p:cBhvr>
                                      <p:to>
                                        <p:strVal val="visible"/>
                                      </p:to>
                                    </p:set>
                                    <p:anim calcmode="lin" valueType="num">
                                      <p:cBhvr>
                                        <p:cTn id="30" dur="3000" fill="hold"/>
                                        <p:tgtEl>
                                          <p:spTgt spid="51">
                                            <p:txEl>
                                              <p:pRg st="3" end="3"/>
                                            </p:txEl>
                                          </p:spTgt>
                                        </p:tgtEl>
                                        <p:attrNameLst>
                                          <p:attrName>ppt_w</p:attrName>
                                        </p:attrNameLst>
                                      </p:cBhvr>
                                      <p:tavLst>
                                        <p:tav tm="0">
                                          <p:val>
                                            <p:fltVal val="0"/>
                                          </p:val>
                                        </p:tav>
                                        <p:tav tm="100000">
                                          <p:val>
                                            <p:strVal val="#ppt_w"/>
                                          </p:val>
                                        </p:tav>
                                      </p:tavLst>
                                    </p:anim>
                                    <p:anim calcmode="lin" valueType="num">
                                      <p:cBhvr>
                                        <p:cTn id="31" dur="3000" fill="hold"/>
                                        <p:tgtEl>
                                          <p:spTgt spid="5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p" bldLvl="5" animBg="1" rev="0" advAuto="0" spid="5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neanderthalensis.jpeg" descr="neanderthalensis.jpeg"/>
          <p:cNvPicPr>
            <a:picLocks noChangeAspect="1"/>
          </p:cNvPicPr>
          <p:nvPr/>
        </p:nvPicPr>
        <p:blipFill>
          <a:blip r:embed="rId2">
            <a:extLst/>
          </a:blip>
          <a:stretch>
            <a:fillRect/>
          </a:stretch>
        </p:blipFill>
        <p:spPr>
          <a:xfrm>
            <a:off x="0" y="1247775"/>
            <a:ext cx="8305800" cy="5610225"/>
          </a:xfrm>
          <a:prstGeom prst="rect">
            <a:avLst/>
          </a:prstGeom>
          <a:ln w="12700">
            <a:miter lim="400000"/>
          </a:ln>
        </p:spPr>
      </p:pic>
      <p:sp>
        <p:nvSpPr>
          <p:cNvPr id="54" name="Homus Sapiens: Solo, Rodésia, Florisbad, Neanderthal"/>
          <p:cNvSpPr txBox="1"/>
          <p:nvPr/>
        </p:nvSpPr>
        <p:spPr>
          <a:xfrm>
            <a:off x="0" y="0"/>
            <a:ext cx="83058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400"/>
              </a:spcBef>
              <a:defRPr b="1" sz="4000">
                <a:solidFill>
                  <a:srgbClr val="FFFF00"/>
                </a:solidFill>
              </a:defRPr>
            </a:pPr>
            <a:r>
              <a:t>Homus Sapiens: </a:t>
            </a:r>
            <a:r>
              <a:rPr i="1"/>
              <a:t>Solo, Rodésia, Florisbad, Neanderthal	</a:t>
            </a:r>
            <a:r>
              <a:t> </a:t>
            </a:r>
          </a:p>
        </p:txBody>
      </p:sp>
      <p:sp>
        <p:nvSpPr>
          <p:cNvPr id="55" name="150000 anos"/>
          <p:cNvSpPr txBox="1"/>
          <p:nvPr/>
        </p:nvSpPr>
        <p:spPr>
          <a:xfrm>
            <a:off x="8686800" y="0"/>
            <a:ext cx="457200" cy="5789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400"/>
              </a:spcBef>
              <a:defRPr b="1" sz="4000">
                <a:solidFill>
                  <a:srgbClr val="FFFF00"/>
                </a:solidFill>
              </a:defRPr>
            </a:lvl1pPr>
          </a:lstStyle>
          <a:p>
            <a:pPr/>
            <a:r>
              <a:t>150000 anos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53"/>
                                        </p:tgtEl>
                                        <p:attrNameLst>
                                          <p:attrName>style.visibility</p:attrName>
                                        </p:attrNameLst>
                                      </p:cBhvr>
                                      <p:to>
                                        <p:strVal val="visible"/>
                                      </p:to>
                                    </p:set>
                                    <p:animEffect filter="strips(downRight)" transition="in">
                                      <p:cBhvr>
                                        <p:cTn id="7" dur="3000"/>
                                        <p:tgtEl>
                                          <p:spTgt spid="53"/>
                                        </p:tgtEl>
                                      </p:cBhvr>
                                    </p:animEffect>
                                  </p:childTnLst>
                                </p:cTn>
                              </p:par>
                            </p:childTnLst>
                          </p:cTn>
                        </p:par>
                        <p:par>
                          <p:cTn id="8" fill="hold">
                            <p:stCondLst>
                              <p:cond delay="3000"/>
                            </p:stCondLst>
                            <p:childTnLst>
                              <p:par>
                                <p:cTn id="9" presetClass="entr" nodeType="afterEffect" presetSubtype="16" presetID="23" grpId="2" fill="hold">
                                  <p:stCondLst>
                                    <p:cond delay="0"/>
                                  </p:stCondLst>
                                  <p:iterate type="el" backwards="0">
                                    <p:tmAbs val="0"/>
                                  </p:iterate>
                                  <p:childTnLst>
                                    <p:set>
                                      <p:cBhvr>
                                        <p:cTn id="10" fill="hold"/>
                                        <p:tgtEl>
                                          <p:spTgt spid="54"/>
                                        </p:tgtEl>
                                        <p:attrNameLst>
                                          <p:attrName>style.visibility</p:attrName>
                                        </p:attrNameLst>
                                      </p:cBhvr>
                                      <p:to>
                                        <p:strVal val="visible"/>
                                      </p:to>
                                    </p:set>
                                    <p:anim calcmode="lin" valueType="num">
                                      <p:cBhvr>
                                        <p:cTn id="11" dur="3000" fill="hold"/>
                                        <p:tgtEl>
                                          <p:spTgt spid="54"/>
                                        </p:tgtEl>
                                        <p:attrNameLst>
                                          <p:attrName>ppt_w</p:attrName>
                                        </p:attrNameLst>
                                      </p:cBhvr>
                                      <p:tavLst>
                                        <p:tav tm="0">
                                          <p:val>
                                            <p:fltVal val="0"/>
                                          </p:val>
                                        </p:tav>
                                        <p:tav tm="100000">
                                          <p:val>
                                            <p:strVal val="#ppt_w"/>
                                          </p:val>
                                        </p:tav>
                                      </p:tavLst>
                                    </p:anim>
                                    <p:anim calcmode="lin" valueType="num">
                                      <p:cBhvr>
                                        <p:cTn id="12" dur="3000" fill="hold"/>
                                        <p:tgtEl>
                                          <p:spTgt spid="54"/>
                                        </p:tgtEl>
                                        <p:attrNameLst>
                                          <p:attrName>ppt_h</p:attrName>
                                        </p:attrNameLst>
                                      </p:cBhvr>
                                      <p:tavLst>
                                        <p:tav tm="0">
                                          <p:val>
                                            <p:fltVal val="0"/>
                                          </p:val>
                                        </p:tav>
                                        <p:tav tm="100000">
                                          <p:val>
                                            <p:strVal val="#ppt_h"/>
                                          </p:val>
                                        </p:tav>
                                      </p:tavLst>
                                    </p:anim>
                                  </p:childTnLst>
                                </p:cTn>
                              </p:par>
                            </p:childTnLst>
                          </p:cTn>
                        </p:par>
                        <p:par>
                          <p:cTn id="13" fill="hold">
                            <p:stCondLst>
                              <p:cond delay="6000"/>
                            </p:stCondLst>
                            <p:childTnLst>
                              <p:par>
                                <p:cTn id="14" presetClass="entr" nodeType="afterEffect" presetSubtype="1" presetID="2" grpId="3" fill="hold">
                                  <p:stCondLst>
                                    <p:cond delay="0"/>
                                  </p:stCondLst>
                                  <p:iterate type="el" backwards="0">
                                    <p:tmAbs val="0"/>
                                  </p:iterate>
                                  <p:childTnLst>
                                    <p:set>
                                      <p:cBhvr>
                                        <p:cTn id="15" fill="hold"/>
                                        <p:tgtEl>
                                          <p:spTgt spid="55"/>
                                        </p:tgtEl>
                                        <p:attrNameLst>
                                          <p:attrName>style.visibility</p:attrName>
                                        </p:attrNameLst>
                                      </p:cBhvr>
                                      <p:to>
                                        <p:strVal val="visible"/>
                                      </p:to>
                                    </p:set>
                                    <p:anim calcmode="lin" valueType="num">
                                      <p:cBhvr>
                                        <p:cTn id="16" dur="2000" fill="hold"/>
                                        <p:tgtEl>
                                          <p:spTgt spid="55"/>
                                        </p:tgtEl>
                                        <p:attrNameLst>
                                          <p:attrName>ppt_x</p:attrName>
                                        </p:attrNameLst>
                                      </p:cBhvr>
                                      <p:tavLst>
                                        <p:tav tm="0">
                                          <p:val>
                                            <p:strVal val="#ppt_x"/>
                                          </p:val>
                                        </p:tav>
                                        <p:tav tm="100000">
                                          <p:val>
                                            <p:strVal val="#ppt_x"/>
                                          </p:val>
                                        </p:tav>
                                      </p:tavLst>
                                    </p:anim>
                                    <p:anim calcmode="lin" valueType="num">
                                      <p:cBhvr>
                                        <p:cTn id="17" dur="20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3"/>
      <p:bldP build="whole" bldLvl="1" animBg="1" rev="0" advAuto="0" spid="54" grpId="2"/>
      <p:bldP build="whole" bldLvl="1" animBg="1" rev="0" advAuto="0" spid="5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scene_cro_magnon_big.jpeg" descr="scene_cro_magnon_big.jpeg"/>
          <p:cNvPicPr>
            <a:picLocks noChangeAspect="1"/>
          </p:cNvPicPr>
          <p:nvPr/>
        </p:nvPicPr>
        <p:blipFill>
          <a:blip r:embed="rId2">
            <a:extLst/>
          </a:blip>
          <a:stretch>
            <a:fillRect/>
          </a:stretch>
        </p:blipFill>
        <p:spPr>
          <a:xfrm>
            <a:off x="0" y="1203325"/>
            <a:ext cx="7391400" cy="5730875"/>
          </a:xfrm>
          <a:prstGeom prst="rect">
            <a:avLst/>
          </a:prstGeom>
          <a:ln w="12700">
            <a:miter lim="400000"/>
          </a:ln>
        </p:spPr>
      </p:pic>
      <p:sp>
        <p:nvSpPr>
          <p:cNvPr id="58" name="Homus Sapiens Sapiens: Wescombe, Cro-Magnon e Chancelade"/>
          <p:cNvSpPr txBox="1"/>
          <p:nvPr/>
        </p:nvSpPr>
        <p:spPr>
          <a:xfrm>
            <a:off x="-1" y="0"/>
            <a:ext cx="9144002" cy="1205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400"/>
              </a:spcBef>
              <a:defRPr b="1" sz="3900">
                <a:solidFill>
                  <a:srgbClr val="FFFF00"/>
                </a:solidFill>
              </a:defRPr>
            </a:pPr>
            <a:r>
              <a:t>Homus Sapiens Sapiens: W</a:t>
            </a:r>
            <a:r>
              <a:rPr i="1"/>
              <a:t>escombe, Cro-Magnon e Chancelade</a:t>
            </a:r>
            <a:r>
              <a:rPr sz="4000"/>
              <a:t> </a:t>
            </a:r>
          </a:p>
        </p:txBody>
      </p:sp>
      <p:sp>
        <p:nvSpPr>
          <p:cNvPr id="59" name="35000…"/>
          <p:cNvSpPr txBox="1"/>
          <p:nvPr/>
        </p:nvSpPr>
        <p:spPr>
          <a:xfrm>
            <a:off x="8305800" y="1143000"/>
            <a:ext cx="457200" cy="54235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100"/>
              </a:spcBef>
              <a:defRPr b="1" sz="3500">
                <a:solidFill>
                  <a:srgbClr val="FFFF00"/>
                </a:solidFill>
              </a:defRPr>
            </a:pPr>
            <a:r>
              <a:t>35000</a:t>
            </a:r>
          </a:p>
          <a:p>
            <a:pPr>
              <a:spcBef>
                <a:spcPts val="2100"/>
              </a:spcBef>
              <a:defRPr b="1" sz="3500">
                <a:solidFill>
                  <a:srgbClr val="FFFF00"/>
                </a:solidFill>
              </a:defRPr>
            </a:pPr>
            <a:r>
              <a:t> anos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18" grpId="1" fill="hold">
                                  <p:stCondLst>
                                    <p:cond delay="0"/>
                                  </p:stCondLst>
                                  <p:iterate type="el" backwards="0">
                                    <p:tmAbs val="0"/>
                                  </p:iterate>
                                  <p:childTnLst>
                                    <p:set>
                                      <p:cBhvr>
                                        <p:cTn id="6" fill="hold"/>
                                        <p:tgtEl>
                                          <p:spTgt spid="57"/>
                                        </p:tgtEl>
                                        <p:attrNameLst>
                                          <p:attrName>style.visibility</p:attrName>
                                        </p:attrNameLst>
                                      </p:cBhvr>
                                      <p:to>
                                        <p:strVal val="visible"/>
                                      </p:to>
                                    </p:set>
                                    <p:animEffect filter="strips(upRight)" transition="in">
                                      <p:cBhvr>
                                        <p:cTn id="7" dur="3000"/>
                                        <p:tgtEl>
                                          <p:spTgt spid="57"/>
                                        </p:tgtEl>
                                      </p:cBhvr>
                                    </p:animEffect>
                                  </p:childTnLst>
                                </p:cTn>
                              </p:par>
                            </p:childTnLst>
                          </p:cTn>
                        </p:par>
                        <p:par>
                          <p:cTn id="8" fill="hold">
                            <p:stCondLst>
                              <p:cond delay="3000"/>
                            </p:stCondLst>
                            <p:childTnLst>
                              <p:par>
                                <p:cTn id="9" presetClass="entr" nodeType="afterEffect" presetSubtype="16" presetID="23" grpId="2" fill="hold">
                                  <p:stCondLst>
                                    <p:cond delay="0"/>
                                  </p:stCondLst>
                                  <p:iterate type="el" backwards="0">
                                    <p:tmAbs val="0"/>
                                  </p:iterate>
                                  <p:childTnLst>
                                    <p:set>
                                      <p:cBhvr>
                                        <p:cTn id="10" fill="hold"/>
                                        <p:tgtEl>
                                          <p:spTgt spid="58"/>
                                        </p:tgtEl>
                                        <p:attrNameLst>
                                          <p:attrName>style.visibility</p:attrName>
                                        </p:attrNameLst>
                                      </p:cBhvr>
                                      <p:to>
                                        <p:strVal val="visible"/>
                                      </p:to>
                                    </p:set>
                                    <p:anim calcmode="lin" valueType="num">
                                      <p:cBhvr>
                                        <p:cTn id="11" dur="3000" fill="hold"/>
                                        <p:tgtEl>
                                          <p:spTgt spid="58"/>
                                        </p:tgtEl>
                                        <p:attrNameLst>
                                          <p:attrName>ppt_w</p:attrName>
                                        </p:attrNameLst>
                                      </p:cBhvr>
                                      <p:tavLst>
                                        <p:tav tm="0">
                                          <p:val>
                                            <p:fltVal val="0"/>
                                          </p:val>
                                        </p:tav>
                                        <p:tav tm="100000">
                                          <p:val>
                                            <p:strVal val="#ppt_w"/>
                                          </p:val>
                                        </p:tav>
                                      </p:tavLst>
                                    </p:anim>
                                    <p:anim calcmode="lin" valueType="num">
                                      <p:cBhvr>
                                        <p:cTn id="12" dur="3000" fill="hold"/>
                                        <p:tgtEl>
                                          <p:spTgt spid="58"/>
                                        </p:tgtEl>
                                        <p:attrNameLst>
                                          <p:attrName>ppt_h</p:attrName>
                                        </p:attrNameLst>
                                      </p:cBhvr>
                                      <p:tavLst>
                                        <p:tav tm="0">
                                          <p:val>
                                            <p:fltVal val="0"/>
                                          </p:val>
                                        </p:tav>
                                        <p:tav tm="100000">
                                          <p:val>
                                            <p:strVal val="#ppt_h"/>
                                          </p:val>
                                        </p:tav>
                                      </p:tavLst>
                                    </p:anim>
                                  </p:childTnLst>
                                </p:cTn>
                              </p:par>
                            </p:childTnLst>
                          </p:cTn>
                        </p:par>
                        <p:par>
                          <p:cTn id="13" fill="hold">
                            <p:stCondLst>
                              <p:cond delay="6000"/>
                            </p:stCondLst>
                            <p:childTnLst>
                              <p:par>
                                <p:cTn id="14" presetClass="entr" nodeType="afterEffect" presetSubtype="1" presetID="2" grpId="3" fill="hold">
                                  <p:stCondLst>
                                    <p:cond delay="0"/>
                                  </p:stCondLst>
                                  <p:iterate type="el" backwards="0">
                                    <p:tmAbs val="0"/>
                                  </p:iterate>
                                  <p:childTnLst>
                                    <p:set>
                                      <p:cBhvr>
                                        <p:cTn id="15" fill="hold"/>
                                        <p:tgtEl>
                                          <p:spTgt spid="59"/>
                                        </p:tgtEl>
                                        <p:attrNameLst>
                                          <p:attrName>style.visibility</p:attrName>
                                        </p:attrNameLst>
                                      </p:cBhvr>
                                      <p:to>
                                        <p:strVal val="visible"/>
                                      </p:to>
                                    </p:set>
                                    <p:anim calcmode="lin" valueType="num">
                                      <p:cBhvr>
                                        <p:cTn id="16" dur="2000" fill="hold"/>
                                        <p:tgtEl>
                                          <p:spTgt spid="59"/>
                                        </p:tgtEl>
                                        <p:attrNameLst>
                                          <p:attrName>ppt_x</p:attrName>
                                        </p:attrNameLst>
                                      </p:cBhvr>
                                      <p:tavLst>
                                        <p:tav tm="0">
                                          <p:val>
                                            <p:strVal val="#ppt_x"/>
                                          </p:val>
                                        </p:tav>
                                        <p:tav tm="100000">
                                          <p:val>
                                            <p:strVal val="#ppt_x"/>
                                          </p:val>
                                        </p:tav>
                                      </p:tavLst>
                                    </p:anim>
                                    <p:anim calcmode="lin" valueType="num">
                                      <p:cBhvr>
                                        <p:cTn id="17" dur="20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1"/>
      <p:bldP build="whole" bldLvl="1" animBg="1" rev="0" advAuto="0" spid="59" grpId="3"/>
      <p:bldP build="whole" bldLvl="1" animBg="1" rev="0" advAuto="0" spid="58"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elo3.jpeg" descr="elo3.jpeg"/>
          <p:cNvPicPr>
            <a:picLocks noChangeAspect="1"/>
          </p:cNvPicPr>
          <p:nvPr/>
        </p:nvPicPr>
        <p:blipFill>
          <a:blip r:embed="rId2">
            <a:extLst/>
          </a:blip>
          <a:stretch>
            <a:fillRect/>
          </a:stretch>
        </p:blipFill>
        <p:spPr>
          <a:xfrm>
            <a:off x="2209800" y="3048000"/>
            <a:ext cx="4876800" cy="3533775"/>
          </a:xfrm>
          <a:prstGeom prst="rect">
            <a:avLst/>
          </a:prstGeom>
          <a:ln w="12700">
            <a:miter lim="400000"/>
          </a:ln>
        </p:spPr>
      </p:pic>
      <p:sp>
        <p:nvSpPr>
          <p:cNvPr id="62" name="Onde está o elo perdido ?"/>
          <p:cNvSpPr txBox="1"/>
          <p:nvPr/>
        </p:nvSpPr>
        <p:spPr>
          <a:xfrm>
            <a:off x="-1" y="0"/>
            <a:ext cx="9144002"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3600"/>
              </a:spcBef>
              <a:defRPr sz="6000">
                <a:solidFill>
                  <a:srgbClr val="FFFF00"/>
                </a:solidFill>
                <a:latin typeface="Goudy Stout"/>
                <a:ea typeface="Goudy Stout"/>
                <a:cs typeface="Goudy Stout"/>
                <a:sym typeface="Goudy Stout"/>
              </a:defRPr>
            </a:lvl1pPr>
          </a:lstStyle>
          <a:p>
            <a:pPr/>
            <a:r>
              <a:t>Onde está o elo perdido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62"/>
                                        </p:tgtEl>
                                        <p:attrNameLst>
                                          <p:attrName>style.visibility</p:attrName>
                                        </p:attrNameLst>
                                      </p:cBhvr>
                                      <p:to>
                                        <p:strVal val="visible"/>
                                      </p:to>
                                    </p:set>
                                    <p:anim calcmode="lin" valueType="num">
                                      <p:cBhvr>
                                        <p:cTn id="7" dur="1800" fill="hold"/>
                                        <p:tgtEl>
                                          <p:spTgt spid="62"/>
                                        </p:tgtEl>
                                        <p:attrNameLst>
                                          <p:attrName>ppt_x</p:attrName>
                                        </p:attrNameLst>
                                      </p:cBhvr>
                                      <p:tavLst>
                                        <p:tav tm="0">
                                          <p:val>
                                            <p:strVal val="0-#ppt_w/2"/>
                                          </p:val>
                                        </p:tav>
                                        <p:tav tm="100000">
                                          <p:val>
                                            <p:strVal val="#ppt_x"/>
                                          </p:val>
                                        </p:tav>
                                      </p:tavLst>
                                    </p:anim>
                                    <p:anim calcmode="lin" valueType="num">
                                      <p:cBhvr>
                                        <p:cTn id="8" dur="18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1800"/>
                            </p:stCondLst>
                            <p:childTnLst>
                              <p:par>
                                <p:cTn id="10" presetClass="entr" nodeType="afterEffect" presetSubtype="8" presetID="7" grpId="2" fill="hold">
                                  <p:stCondLst>
                                    <p:cond delay="0"/>
                                  </p:stCondLst>
                                  <p:iterate type="el" backwards="0">
                                    <p:tmAbs val="0"/>
                                  </p:iterate>
                                  <p:childTnLst>
                                    <p:set>
                                      <p:cBhvr>
                                        <p:cTn id="11" fill="hold"/>
                                        <p:tgtEl>
                                          <p:spTgt spid="61"/>
                                        </p:tgtEl>
                                        <p:attrNameLst>
                                          <p:attrName>style.visibility</p:attrName>
                                        </p:attrNameLst>
                                      </p:cBhvr>
                                      <p:to>
                                        <p:strVal val="visible"/>
                                      </p:to>
                                    </p:set>
                                    <p:anim calcmode="lin" valueType="num">
                                      <p:cBhvr>
                                        <p:cTn id="12" dur="1800" fill="hold"/>
                                        <p:tgtEl>
                                          <p:spTgt spid="61"/>
                                        </p:tgtEl>
                                        <p:attrNameLst>
                                          <p:attrName>ppt_x</p:attrName>
                                        </p:attrNameLst>
                                      </p:cBhvr>
                                      <p:tavLst>
                                        <p:tav tm="0">
                                          <p:val>
                                            <p:strVal val="0-#ppt_w/2"/>
                                          </p:val>
                                        </p:tav>
                                        <p:tav tm="100000">
                                          <p:val>
                                            <p:strVal val="#ppt_x"/>
                                          </p:val>
                                        </p:tav>
                                      </p:tavLst>
                                    </p:anim>
                                    <p:anim calcmode="lin" valueType="num">
                                      <p:cBhvr>
                                        <p:cTn id="13" dur="18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2"/>
      <p:bldP build="whole" bldLvl="1" animBg="1" rev="0" advAuto="0" spid="6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ardi.jpeg" descr="ardi.jpeg"/>
          <p:cNvPicPr>
            <a:picLocks noChangeAspect="1"/>
          </p:cNvPicPr>
          <p:nvPr/>
        </p:nvPicPr>
        <p:blipFill>
          <a:blip r:embed="rId2">
            <a:extLst/>
          </a:blip>
          <a:stretch>
            <a:fillRect/>
          </a:stretch>
        </p:blipFill>
        <p:spPr>
          <a:xfrm>
            <a:off x="66675" y="0"/>
            <a:ext cx="3819525" cy="6858000"/>
          </a:xfrm>
          <a:prstGeom prst="rect">
            <a:avLst/>
          </a:prstGeom>
          <a:ln w="12700">
            <a:miter lim="400000"/>
          </a:ln>
        </p:spPr>
      </p:pic>
      <p:sp>
        <p:nvSpPr>
          <p:cNvPr id="65" name="Ardipithecus ramidus (ou “Ardi”, para os íntimos) é considerado por muitos cientistas o mais antigo fóssil hominídeo já encontrado, datado de 4,4 milhões de anos atrás! Seu esqueleto foi exposto ao mundo em outubro, numa edição especial da prestigiosa revista cientifica Science e está sendo considerada a descoberta do ano"/>
          <p:cNvSpPr txBox="1"/>
          <p:nvPr/>
        </p:nvSpPr>
        <p:spPr>
          <a:xfrm>
            <a:off x="3962400" y="0"/>
            <a:ext cx="5181600" cy="66567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900"/>
              </a:spcBef>
              <a:defRPr b="1" i="1" sz="3200">
                <a:solidFill>
                  <a:srgbClr val="FFFFFF"/>
                </a:solidFill>
              </a:defRPr>
            </a:pPr>
            <a:r>
              <a:t>Ardipithecus ramidus</a:t>
            </a:r>
            <a:r>
              <a:rPr i="0"/>
              <a:t> (ou “Ardi”, para os íntimos) é considerado por muitos cientistas o mais antigo fóssil hominídeo já encontrado, datado de 4,4 milhões de anos atrás! Seu esqueleto foi exposto ao mundo em outubro, numa edição especial da prestigiosa revista cientifica </a:t>
            </a:r>
            <a:r>
              <a:t>Science</a:t>
            </a:r>
            <a:r>
              <a:rPr i="0"/>
              <a:t> e está sendo considerada a descoberta do ano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000000"/>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